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5" r:id="rId5"/>
    <p:sldId id="283" r:id="rId6"/>
    <p:sldId id="276" r:id="rId7"/>
    <p:sldId id="295" r:id="rId8"/>
    <p:sldId id="280" r:id="rId9"/>
    <p:sldId id="296" r:id="rId10"/>
    <p:sldId id="281" r:id="rId11"/>
    <p:sldId id="277" r:id="rId12"/>
    <p:sldId id="289" r:id="rId13"/>
    <p:sldId id="288" r:id="rId14"/>
    <p:sldId id="297" r:id="rId15"/>
    <p:sldId id="279" r:id="rId16"/>
    <p:sldId id="287" r:id="rId17"/>
    <p:sldId id="272" r:id="rId18"/>
    <p:sldId id="286" r:id="rId19"/>
    <p:sldId id="291" r:id="rId20"/>
    <p:sldId id="292" r:id="rId21"/>
    <p:sldId id="293" r:id="rId22"/>
    <p:sldId id="294" r:id="rId23"/>
    <p:sldId id="290" r:id="rId24"/>
    <p:sldId id="298" r:id="rId25"/>
    <p:sldId id="285" r:id="rId26"/>
    <p:sldId id="25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095"/>
    <a:srgbClr val="C49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9208-6B57-1B03-6C44-53754977A611}" v="55" dt="2025-03-03T11:36:12.974"/>
    <p1510:client id="{9E12002C-091A-4BFE-B5EF-D2F3DE4D22AA}" v="130" dt="2025-03-03T11:57:15.180"/>
    <p1510:client id="{9FB1C023-028A-457D-9818-C47CB89B5AE5}" v="322" dt="2025-03-03T11:49:49.489"/>
    <p1510:client id="{E236DE3C-F02B-8AFF-78DA-70C97633A2DD}" v="333" dt="2025-03-02T19:58:09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21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A99D0-E05D-4BAB-951D-829CD20EA6B8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38000F-BECF-4841-ADF5-BE084EB2A2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Backend: </a:t>
          </a:r>
          <a:r>
            <a:rPr lang="en-US">
              <a:latin typeface="Calibri Light" panose="020F0302020204030204"/>
            </a:rPr>
            <a:t>NetBeans</a:t>
          </a:r>
          <a:r>
            <a:rPr lang="en-US"/>
            <a:t>, </a:t>
          </a:r>
          <a:r>
            <a:rPr lang="en-US">
              <a:latin typeface="Calibri Light" panose="020F0302020204030204"/>
            </a:rPr>
            <a:t>Java</a:t>
          </a:r>
          <a:r>
            <a:rPr lang="en-US"/>
            <a:t>, </a:t>
          </a:r>
          <a:r>
            <a:rPr lang="en-US">
              <a:latin typeface="Calibri Light" panose="020F0302020204030204"/>
            </a:rPr>
            <a:t>Postman,WildFly</a:t>
          </a:r>
          <a:endParaRPr lang="en-US"/>
        </a:p>
      </dgm:t>
    </dgm:pt>
    <dgm:pt modelId="{AE090216-3893-4ACC-9AA7-AB1F6EB1556F}" type="parTrans" cxnId="{BA7183F6-CE5D-4C3C-90BD-51AFE0F7E43F}">
      <dgm:prSet/>
      <dgm:spPr/>
      <dgm:t>
        <a:bodyPr/>
        <a:lstStyle/>
        <a:p>
          <a:endParaRPr lang="en-US"/>
        </a:p>
      </dgm:t>
    </dgm:pt>
    <dgm:pt modelId="{9D3327EC-7540-4A6B-943A-D56D67FF1730}" type="sibTrans" cxnId="{BA7183F6-CE5D-4C3C-90BD-51AFE0F7E4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687924-A0A1-485F-9375-C9AB0870A33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Database: </a:t>
          </a:r>
          <a:r>
            <a:rPr lang="en-US">
              <a:latin typeface="Calibri Light" panose="020F0302020204030204"/>
            </a:rPr>
            <a:t>MySQL, MAMP,phpMyAdmin</a:t>
          </a:r>
          <a:endParaRPr lang="en-US"/>
        </a:p>
      </dgm:t>
    </dgm:pt>
    <dgm:pt modelId="{FD1638A7-80E6-4447-B89B-795CB4D5BCB3}" type="parTrans" cxnId="{7735A780-B43F-420D-8004-453A9F233F16}">
      <dgm:prSet/>
      <dgm:spPr/>
      <dgm:t>
        <a:bodyPr/>
        <a:lstStyle/>
        <a:p>
          <a:endParaRPr lang="en-US"/>
        </a:p>
      </dgm:t>
    </dgm:pt>
    <dgm:pt modelId="{D19A82DC-F982-4AC3-A5BF-0F26F11B42A3}" type="sibTrans" cxnId="{7735A780-B43F-420D-8004-453A9F233F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EF6E89-F6A9-4844-BCF5-7FF2781E37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Frontend: Visual </a:t>
          </a:r>
          <a:r>
            <a:rPr lang="en-US">
              <a:latin typeface="Calibri Light" panose="020F0302020204030204"/>
            </a:rPr>
            <a:t>Studio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Code</a:t>
          </a:r>
          <a:r>
            <a:rPr lang="en-US"/>
            <a:t>, Angular, </a:t>
          </a:r>
          <a:r>
            <a:rPr lang="en-US">
              <a:latin typeface="Calibri Light" panose="020F0302020204030204"/>
            </a:rPr>
            <a:t>Bootstrap</a:t>
          </a:r>
          <a:r>
            <a:rPr lang="en-US"/>
            <a:t>, CSS, </a:t>
          </a:r>
          <a:r>
            <a:rPr lang="en-US">
              <a:latin typeface="Calibri Light" panose="020F0302020204030204"/>
            </a:rPr>
            <a:t>TypeScript</a:t>
          </a:r>
          <a:r>
            <a:rPr lang="en-US"/>
            <a:t>, </a:t>
          </a:r>
          <a:r>
            <a:rPr lang="en-US">
              <a:latin typeface="Calibri Light" panose="020F0302020204030204"/>
            </a:rPr>
            <a:t>HTML</a:t>
          </a:r>
          <a:endParaRPr lang="en-US"/>
        </a:p>
      </dgm:t>
    </dgm:pt>
    <dgm:pt modelId="{81D41E16-B0D3-4057-934B-85C8360A4092}" type="parTrans" cxnId="{CB93DC76-EDA9-4D63-85A6-7AEA95F0CE66}">
      <dgm:prSet/>
      <dgm:spPr/>
      <dgm:t>
        <a:bodyPr/>
        <a:lstStyle/>
        <a:p>
          <a:endParaRPr lang="en-US"/>
        </a:p>
      </dgm:t>
    </dgm:pt>
    <dgm:pt modelId="{5292DF67-0DAD-4C8D-8276-644AB0648C78}" type="sibTrans" cxnId="{CB93DC76-EDA9-4D63-85A6-7AEA95F0CE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9BDFCE-58D0-426A-9A3D-497FDE8ADB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Design: Figma</a:t>
          </a:r>
        </a:p>
      </dgm:t>
    </dgm:pt>
    <dgm:pt modelId="{A0CC4579-C167-452F-AE9C-D3BFAF8D6E59}" type="parTrans" cxnId="{39066D20-D9F6-4BEA-9950-B81F42647506}">
      <dgm:prSet/>
      <dgm:spPr/>
      <dgm:t>
        <a:bodyPr/>
        <a:lstStyle/>
        <a:p>
          <a:endParaRPr lang="en-US"/>
        </a:p>
      </dgm:t>
    </dgm:pt>
    <dgm:pt modelId="{912EC822-9068-44CD-B153-1AB3DCD4C66D}" type="sibTrans" cxnId="{39066D20-D9F6-4BEA-9950-B81F426475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EF647C-8D8E-4C27-BB81-B0B43E2050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Ddiagram</a:t>
          </a:r>
          <a:r>
            <a:rPr lang="en-US"/>
            <a:t>: </a:t>
          </a:r>
          <a:r>
            <a:rPr lang="en-US">
              <a:latin typeface="Calibri Light" panose="020F0302020204030204"/>
            </a:rPr>
            <a:t>DBdDiagram</a:t>
          </a:r>
          <a:r>
            <a:rPr lang="en-US"/>
            <a:t>.io</a:t>
          </a:r>
        </a:p>
      </dgm:t>
    </dgm:pt>
    <dgm:pt modelId="{EE7E71DF-D12E-4127-A2AC-85323E784761}" type="parTrans" cxnId="{811822CC-66C5-42E6-A494-C51E28E3C48A}">
      <dgm:prSet/>
      <dgm:spPr/>
      <dgm:t>
        <a:bodyPr/>
        <a:lstStyle/>
        <a:p>
          <a:endParaRPr lang="en-US"/>
        </a:p>
      </dgm:t>
    </dgm:pt>
    <dgm:pt modelId="{199D4AD3-366F-4781-9B4A-9C2C14A7EC2F}" type="sibTrans" cxnId="{811822CC-66C5-42E6-A494-C51E28E3C48A}">
      <dgm:prSet/>
      <dgm:spPr/>
      <dgm:t>
        <a:bodyPr/>
        <a:lstStyle/>
        <a:p>
          <a:endParaRPr lang="en-US"/>
        </a:p>
      </dgm:t>
    </dgm:pt>
    <dgm:pt modelId="{D0EDDC87-1539-40A3-98BA-F7BEF6134D0C}" type="pres">
      <dgm:prSet presAssocID="{E8BA99D0-E05D-4BAB-951D-829CD20EA6B8}" presName="root" presStyleCnt="0">
        <dgm:presLayoutVars>
          <dgm:dir/>
          <dgm:resizeHandles val="exact"/>
        </dgm:presLayoutVars>
      </dgm:prSet>
      <dgm:spPr/>
    </dgm:pt>
    <dgm:pt modelId="{DA77F90C-9CD1-42EE-9CE1-EE035F2A1A9D}" type="pres">
      <dgm:prSet presAssocID="{E8BA99D0-E05D-4BAB-951D-829CD20EA6B8}" presName="container" presStyleCnt="0">
        <dgm:presLayoutVars>
          <dgm:dir/>
          <dgm:resizeHandles val="exact"/>
        </dgm:presLayoutVars>
      </dgm:prSet>
      <dgm:spPr/>
    </dgm:pt>
    <dgm:pt modelId="{7B0CB042-6EBF-4E34-BF33-559297018056}" type="pres">
      <dgm:prSet presAssocID="{0438000F-BECF-4841-ADF5-BE084EB2A26A}" presName="compNode" presStyleCnt="0"/>
      <dgm:spPr/>
    </dgm:pt>
    <dgm:pt modelId="{16B6FCB0-E02A-4CB4-A259-9195C7E08ECB}" type="pres">
      <dgm:prSet presAssocID="{0438000F-BECF-4841-ADF5-BE084EB2A26A}" presName="iconBgRect" presStyleLbl="bgShp" presStyleIdx="0" presStyleCnt="5"/>
      <dgm:spPr/>
    </dgm:pt>
    <dgm:pt modelId="{8BCC355E-1316-4EA6-8D3E-9E8290633684}" type="pres">
      <dgm:prSet presAssocID="{0438000F-BECF-4841-ADF5-BE084EB2A26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ozó"/>
        </a:ext>
      </dgm:extLst>
    </dgm:pt>
    <dgm:pt modelId="{28B7D35C-5101-480B-8115-93C70690DF1B}" type="pres">
      <dgm:prSet presAssocID="{0438000F-BECF-4841-ADF5-BE084EB2A26A}" presName="spaceRect" presStyleCnt="0"/>
      <dgm:spPr/>
    </dgm:pt>
    <dgm:pt modelId="{3101B76E-E4CC-4516-8355-4457BCB5CBF6}" type="pres">
      <dgm:prSet presAssocID="{0438000F-BECF-4841-ADF5-BE084EB2A26A}" presName="textRect" presStyleLbl="revTx" presStyleIdx="0" presStyleCnt="5">
        <dgm:presLayoutVars>
          <dgm:chMax val="1"/>
          <dgm:chPref val="1"/>
        </dgm:presLayoutVars>
      </dgm:prSet>
      <dgm:spPr/>
    </dgm:pt>
    <dgm:pt modelId="{0EFE29D8-26D4-4171-A50C-2568B0D80064}" type="pres">
      <dgm:prSet presAssocID="{9D3327EC-7540-4A6B-943A-D56D67FF1730}" presName="sibTrans" presStyleLbl="sibTrans2D1" presStyleIdx="0" presStyleCnt="0"/>
      <dgm:spPr/>
    </dgm:pt>
    <dgm:pt modelId="{89EFD320-7E35-4C4A-94C9-D970BAC8E553}" type="pres">
      <dgm:prSet presAssocID="{AE687924-A0A1-485F-9375-C9AB0870A338}" presName="compNode" presStyleCnt="0"/>
      <dgm:spPr/>
    </dgm:pt>
    <dgm:pt modelId="{FC01BFEF-E55A-4693-BF61-DE5E601CDF62}" type="pres">
      <dgm:prSet presAssocID="{AE687924-A0A1-485F-9375-C9AB0870A338}" presName="iconBgRect" presStyleLbl="bgShp" presStyleIdx="1" presStyleCnt="5"/>
      <dgm:spPr/>
    </dgm:pt>
    <dgm:pt modelId="{23EB0B63-E1D8-4C91-A2CF-42AFA37A7C75}" type="pres">
      <dgm:prSet presAssocID="{AE687924-A0A1-485F-9375-C9AB0870A3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atbázis"/>
        </a:ext>
      </dgm:extLst>
    </dgm:pt>
    <dgm:pt modelId="{AAAF89CA-E83C-4418-BDF9-491D21271222}" type="pres">
      <dgm:prSet presAssocID="{AE687924-A0A1-485F-9375-C9AB0870A338}" presName="spaceRect" presStyleCnt="0"/>
      <dgm:spPr/>
    </dgm:pt>
    <dgm:pt modelId="{8E792844-F3FA-4595-99E5-48878E0B0B62}" type="pres">
      <dgm:prSet presAssocID="{AE687924-A0A1-485F-9375-C9AB0870A338}" presName="textRect" presStyleLbl="revTx" presStyleIdx="1" presStyleCnt="5">
        <dgm:presLayoutVars>
          <dgm:chMax val="1"/>
          <dgm:chPref val="1"/>
        </dgm:presLayoutVars>
      </dgm:prSet>
      <dgm:spPr/>
    </dgm:pt>
    <dgm:pt modelId="{8707122C-1146-4E75-AD39-69905B715DD0}" type="pres">
      <dgm:prSet presAssocID="{D19A82DC-F982-4AC3-A5BF-0F26F11B42A3}" presName="sibTrans" presStyleLbl="sibTrans2D1" presStyleIdx="0" presStyleCnt="0"/>
      <dgm:spPr/>
    </dgm:pt>
    <dgm:pt modelId="{2D39E0F7-1796-4F08-8829-3B47B0B76A72}" type="pres">
      <dgm:prSet presAssocID="{44EF6E89-F6A9-4844-BCF5-7FF2781E378E}" presName="compNode" presStyleCnt="0"/>
      <dgm:spPr/>
    </dgm:pt>
    <dgm:pt modelId="{2E50F3B7-0660-4527-AFA0-DF1602D11985}" type="pres">
      <dgm:prSet presAssocID="{44EF6E89-F6A9-4844-BCF5-7FF2781E378E}" presName="iconBgRect" presStyleLbl="bgShp" presStyleIdx="2" presStyleCnt="5"/>
      <dgm:spPr/>
    </dgm:pt>
    <dgm:pt modelId="{819D2325-4E3C-4406-BF9D-BD7A73723DBB}" type="pres">
      <dgm:prSet presAssocID="{44EF6E89-F6A9-4844-BCF5-7FF2781E37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528B42-BDC4-4768-B4CD-88D8C2E7701D}" type="pres">
      <dgm:prSet presAssocID="{44EF6E89-F6A9-4844-BCF5-7FF2781E378E}" presName="spaceRect" presStyleCnt="0"/>
      <dgm:spPr/>
    </dgm:pt>
    <dgm:pt modelId="{78524950-03FB-4830-A4CC-EB4900709594}" type="pres">
      <dgm:prSet presAssocID="{44EF6E89-F6A9-4844-BCF5-7FF2781E378E}" presName="textRect" presStyleLbl="revTx" presStyleIdx="2" presStyleCnt="5">
        <dgm:presLayoutVars>
          <dgm:chMax val="1"/>
          <dgm:chPref val="1"/>
        </dgm:presLayoutVars>
      </dgm:prSet>
      <dgm:spPr/>
    </dgm:pt>
    <dgm:pt modelId="{F27DCBA6-D8CC-4701-9971-DE4E0BCCAC17}" type="pres">
      <dgm:prSet presAssocID="{5292DF67-0DAD-4C8D-8276-644AB0648C78}" presName="sibTrans" presStyleLbl="sibTrans2D1" presStyleIdx="0" presStyleCnt="0"/>
      <dgm:spPr/>
    </dgm:pt>
    <dgm:pt modelId="{556D07E3-53FA-465C-98F4-21AFF8CB3966}" type="pres">
      <dgm:prSet presAssocID="{639BDFCE-58D0-426A-9A3D-497FDE8ADB03}" presName="compNode" presStyleCnt="0"/>
      <dgm:spPr/>
    </dgm:pt>
    <dgm:pt modelId="{4E953701-5831-43BB-A3DA-22A6944BDC38}" type="pres">
      <dgm:prSet presAssocID="{639BDFCE-58D0-426A-9A3D-497FDE8ADB03}" presName="iconBgRect" presStyleLbl="bgShp" presStyleIdx="3" presStyleCnt="5"/>
      <dgm:spPr/>
    </dgm:pt>
    <dgm:pt modelId="{94AC2ADB-06C5-4E29-9B52-FA32FD3B97F5}" type="pres">
      <dgm:prSet presAssocID="{639BDFCE-58D0-426A-9A3D-497FDE8ADB0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ék"/>
        </a:ext>
      </dgm:extLst>
    </dgm:pt>
    <dgm:pt modelId="{18B5AB7F-B80A-4D58-9085-B6671A27C8BA}" type="pres">
      <dgm:prSet presAssocID="{639BDFCE-58D0-426A-9A3D-497FDE8ADB03}" presName="spaceRect" presStyleCnt="0"/>
      <dgm:spPr/>
    </dgm:pt>
    <dgm:pt modelId="{A489A4E3-3CEE-4E9C-8CAC-EECD27997630}" type="pres">
      <dgm:prSet presAssocID="{639BDFCE-58D0-426A-9A3D-497FDE8ADB03}" presName="textRect" presStyleLbl="revTx" presStyleIdx="3" presStyleCnt="5">
        <dgm:presLayoutVars>
          <dgm:chMax val="1"/>
          <dgm:chPref val="1"/>
        </dgm:presLayoutVars>
      </dgm:prSet>
      <dgm:spPr/>
    </dgm:pt>
    <dgm:pt modelId="{DBD3B1ED-5A29-470D-A6CA-B9AA2AD0739A}" type="pres">
      <dgm:prSet presAssocID="{912EC822-9068-44CD-B153-1AB3DCD4C66D}" presName="sibTrans" presStyleLbl="sibTrans2D1" presStyleIdx="0" presStyleCnt="0"/>
      <dgm:spPr/>
    </dgm:pt>
    <dgm:pt modelId="{98153004-4BD7-46FD-8C45-8D4D74E3A596}" type="pres">
      <dgm:prSet presAssocID="{42EF647C-8D8E-4C27-BB81-B0B43E2050E0}" presName="compNode" presStyleCnt="0"/>
      <dgm:spPr/>
    </dgm:pt>
    <dgm:pt modelId="{2FC2ED87-FF0D-4E22-8B55-0781F5413DA0}" type="pres">
      <dgm:prSet presAssocID="{42EF647C-8D8E-4C27-BB81-B0B43E2050E0}" presName="iconBgRect" presStyleLbl="bgShp" presStyleIdx="4" presStyleCnt="5"/>
      <dgm:spPr/>
    </dgm:pt>
    <dgm:pt modelId="{EAF8CA36-6D18-47F3-80A1-111ADB337A4D}" type="pres">
      <dgm:prSet presAssocID="{42EF647C-8D8E-4C27-BB81-B0B43E2050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liratok"/>
        </a:ext>
      </dgm:extLst>
    </dgm:pt>
    <dgm:pt modelId="{CBB3E25D-697D-4993-ADFD-4E9A9DD2975A}" type="pres">
      <dgm:prSet presAssocID="{42EF647C-8D8E-4C27-BB81-B0B43E2050E0}" presName="spaceRect" presStyleCnt="0"/>
      <dgm:spPr/>
    </dgm:pt>
    <dgm:pt modelId="{76F2F727-E326-4B54-81B8-85457BB1AD4F}" type="pres">
      <dgm:prSet presAssocID="{42EF647C-8D8E-4C27-BB81-B0B43E2050E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141470B-AEF9-4BE3-B413-CB9E6E34424E}" type="presOf" srcId="{AE687924-A0A1-485F-9375-C9AB0870A338}" destId="{8E792844-F3FA-4595-99E5-48878E0B0B62}" srcOrd="0" destOrd="0" presId="urn:microsoft.com/office/officeart/2018/2/layout/IconCircleList"/>
    <dgm:cxn modelId="{07D03C1C-7AA1-497E-8176-9B5D36B02FD6}" type="presOf" srcId="{5292DF67-0DAD-4C8D-8276-644AB0648C78}" destId="{F27DCBA6-D8CC-4701-9971-DE4E0BCCAC17}" srcOrd="0" destOrd="0" presId="urn:microsoft.com/office/officeart/2018/2/layout/IconCircleList"/>
    <dgm:cxn modelId="{39066D20-D9F6-4BEA-9950-B81F42647506}" srcId="{E8BA99D0-E05D-4BAB-951D-829CD20EA6B8}" destId="{639BDFCE-58D0-426A-9A3D-497FDE8ADB03}" srcOrd="3" destOrd="0" parTransId="{A0CC4579-C167-452F-AE9C-D3BFAF8D6E59}" sibTransId="{912EC822-9068-44CD-B153-1AB3DCD4C66D}"/>
    <dgm:cxn modelId="{BC6FC62B-C424-4B1B-8744-2C7E10D21510}" type="presOf" srcId="{D19A82DC-F982-4AC3-A5BF-0F26F11B42A3}" destId="{8707122C-1146-4E75-AD39-69905B715DD0}" srcOrd="0" destOrd="0" presId="urn:microsoft.com/office/officeart/2018/2/layout/IconCircleList"/>
    <dgm:cxn modelId="{3A6D7B34-A696-483F-96EF-ED79C38FB7AE}" type="presOf" srcId="{E8BA99D0-E05D-4BAB-951D-829CD20EA6B8}" destId="{D0EDDC87-1539-40A3-98BA-F7BEF6134D0C}" srcOrd="0" destOrd="0" presId="urn:microsoft.com/office/officeart/2018/2/layout/IconCircleList"/>
    <dgm:cxn modelId="{F9BC7142-FFAE-41F6-8992-D150D5868824}" type="presOf" srcId="{9D3327EC-7540-4A6B-943A-D56D67FF1730}" destId="{0EFE29D8-26D4-4171-A50C-2568B0D80064}" srcOrd="0" destOrd="0" presId="urn:microsoft.com/office/officeart/2018/2/layout/IconCircleList"/>
    <dgm:cxn modelId="{FA5EA871-F6D4-401D-BF37-5D647B04F3EB}" type="presOf" srcId="{912EC822-9068-44CD-B153-1AB3DCD4C66D}" destId="{DBD3B1ED-5A29-470D-A6CA-B9AA2AD0739A}" srcOrd="0" destOrd="0" presId="urn:microsoft.com/office/officeart/2018/2/layout/IconCircleList"/>
    <dgm:cxn modelId="{CB93DC76-EDA9-4D63-85A6-7AEA95F0CE66}" srcId="{E8BA99D0-E05D-4BAB-951D-829CD20EA6B8}" destId="{44EF6E89-F6A9-4844-BCF5-7FF2781E378E}" srcOrd="2" destOrd="0" parTransId="{81D41E16-B0D3-4057-934B-85C8360A4092}" sibTransId="{5292DF67-0DAD-4C8D-8276-644AB0648C78}"/>
    <dgm:cxn modelId="{20FFA079-2D5E-4A0A-8B5A-D8344548CC34}" type="presOf" srcId="{42EF647C-8D8E-4C27-BB81-B0B43E2050E0}" destId="{76F2F727-E326-4B54-81B8-85457BB1AD4F}" srcOrd="0" destOrd="0" presId="urn:microsoft.com/office/officeart/2018/2/layout/IconCircleList"/>
    <dgm:cxn modelId="{2131297B-A2CD-4AC3-AD02-D1B1917CE6C6}" type="presOf" srcId="{0438000F-BECF-4841-ADF5-BE084EB2A26A}" destId="{3101B76E-E4CC-4516-8355-4457BCB5CBF6}" srcOrd="0" destOrd="0" presId="urn:microsoft.com/office/officeart/2018/2/layout/IconCircleList"/>
    <dgm:cxn modelId="{7735A780-B43F-420D-8004-453A9F233F16}" srcId="{E8BA99D0-E05D-4BAB-951D-829CD20EA6B8}" destId="{AE687924-A0A1-485F-9375-C9AB0870A338}" srcOrd="1" destOrd="0" parTransId="{FD1638A7-80E6-4447-B89B-795CB4D5BCB3}" sibTransId="{D19A82DC-F982-4AC3-A5BF-0F26F11B42A3}"/>
    <dgm:cxn modelId="{914D2883-63A7-434D-9FC5-71B90CFC3F20}" type="presOf" srcId="{639BDFCE-58D0-426A-9A3D-497FDE8ADB03}" destId="{A489A4E3-3CEE-4E9C-8CAC-EECD27997630}" srcOrd="0" destOrd="0" presId="urn:microsoft.com/office/officeart/2018/2/layout/IconCircleList"/>
    <dgm:cxn modelId="{811822CC-66C5-42E6-A494-C51E28E3C48A}" srcId="{E8BA99D0-E05D-4BAB-951D-829CD20EA6B8}" destId="{42EF647C-8D8E-4C27-BB81-B0B43E2050E0}" srcOrd="4" destOrd="0" parTransId="{EE7E71DF-D12E-4127-A2AC-85323E784761}" sibTransId="{199D4AD3-366F-4781-9B4A-9C2C14A7EC2F}"/>
    <dgm:cxn modelId="{5351A8F1-9FA9-474F-8304-8F9E4ADFF0B5}" type="presOf" srcId="{44EF6E89-F6A9-4844-BCF5-7FF2781E378E}" destId="{78524950-03FB-4830-A4CC-EB4900709594}" srcOrd="0" destOrd="0" presId="urn:microsoft.com/office/officeart/2018/2/layout/IconCircleList"/>
    <dgm:cxn modelId="{BA7183F6-CE5D-4C3C-90BD-51AFE0F7E43F}" srcId="{E8BA99D0-E05D-4BAB-951D-829CD20EA6B8}" destId="{0438000F-BECF-4841-ADF5-BE084EB2A26A}" srcOrd="0" destOrd="0" parTransId="{AE090216-3893-4ACC-9AA7-AB1F6EB1556F}" sibTransId="{9D3327EC-7540-4A6B-943A-D56D67FF1730}"/>
    <dgm:cxn modelId="{84521161-4B83-4C04-8226-F8D075FC702E}" type="presParOf" srcId="{D0EDDC87-1539-40A3-98BA-F7BEF6134D0C}" destId="{DA77F90C-9CD1-42EE-9CE1-EE035F2A1A9D}" srcOrd="0" destOrd="0" presId="urn:microsoft.com/office/officeart/2018/2/layout/IconCircleList"/>
    <dgm:cxn modelId="{88ED0A1E-F269-47FF-B958-FD9B2E8F3472}" type="presParOf" srcId="{DA77F90C-9CD1-42EE-9CE1-EE035F2A1A9D}" destId="{7B0CB042-6EBF-4E34-BF33-559297018056}" srcOrd="0" destOrd="0" presId="urn:microsoft.com/office/officeart/2018/2/layout/IconCircleList"/>
    <dgm:cxn modelId="{17E29EC4-ACA4-41AE-AA3A-517648A1A182}" type="presParOf" srcId="{7B0CB042-6EBF-4E34-BF33-559297018056}" destId="{16B6FCB0-E02A-4CB4-A259-9195C7E08ECB}" srcOrd="0" destOrd="0" presId="urn:microsoft.com/office/officeart/2018/2/layout/IconCircleList"/>
    <dgm:cxn modelId="{94C2F34D-DA6D-4816-A6FA-60A3196BBCA8}" type="presParOf" srcId="{7B0CB042-6EBF-4E34-BF33-559297018056}" destId="{8BCC355E-1316-4EA6-8D3E-9E8290633684}" srcOrd="1" destOrd="0" presId="urn:microsoft.com/office/officeart/2018/2/layout/IconCircleList"/>
    <dgm:cxn modelId="{4922E938-A41C-4C90-9ADB-DFFB081AA98A}" type="presParOf" srcId="{7B0CB042-6EBF-4E34-BF33-559297018056}" destId="{28B7D35C-5101-480B-8115-93C70690DF1B}" srcOrd="2" destOrd="0" presId="urn:microsoft.com/office/officeart/2018/2/layout/IconCircleList"/>
    <dgm:cxn modelId="{C3A3B723-22FA-4A01-AE29-16B19CDF0C11}" type="presParOf" srcId="{7B0CB042-6EBF-4E34-BF33-559297018056}" destId="{3101B76E-E4CC-4516-8355-4457BCB5CBF6}" srcOrd="3" destOrd="0" presId="urn:microsoft.com/office/officeart/2018/2/layout/IconCircleList"/>
    <dgm:cxn modelId="{7B6C5C0C-B4C4-4DE9-BBE2-161882C58B91}" type="presParOf" srcId="{DA77F90C-9CD1-42EE-9CE1-EE035F2A1A9D}" destId="{0EFE29D8-26D4-4171-A50C-2568B0D80064}" srcOrd="1" destOrd="0" presId="urn:microsoft.com/office/officeart/2018/2/layout/IconCircleList"/>
    <dgm:cxn modelId="{25A1C708-1527-4316-B88A-9D53A15DC05A}" type="presParOf" srcId="{DA77F90C-9CD1-42EE-9CE1-EE035F2A1A9D}" destId="{89EFD320-7E35-4C4A-94C9-D970BAC8E553}" srcOrd="2" destOrd="0" presId="urn:microsoft.com/office/officeart/2018/2/layout/IconCircleList"/>
    <dgm:cxn modelId="{6F6AFC80-2B43-4A96-BD8E-44CEF568E445}" type="presParOf" srcId="{89EFD320-7E35-4C4A-94C9-D970BAC8E553}" destId="{FC01BFEF-E55A-4693-BF61-DE5E601CDF62}" srcOrd="0" destOrd="0" presId="urn:microsoft.com/office/officeart/2018/2/layout/IconCircleList"/>
    <dgm:cxn modelId="{85939CEB-E2BC-4D65-940C-80F50CAECF4C}" type="presParOf" srcId="{89EFD320-7E35-4C4A-94C9-D970BAC8E553}" destId="{23EB0B63-E1D8-4C91-A2CF-42AFA37A7C75}" srcOrd="1" destOrd="0" presId="urn:microsoft.com/office/officeart/2018/2/layout/IconCircleList"/>
    <dgm:cxn modelId="{DF4E81B4-7A99-4508-9C9D-F710CE24799D}" type="presParOf" srcId="{89EFD320-7E35-4C4A-94C9-D970BAC8E553}" destId="{AAAF89CA-E83C-4418-BDF9-491D21271222}" srcOrd="2" destOrd="0" presId="urn:microsoft.com/office/officeart/2018/2/layout/IconCircleList"/>
    <dgm:cxn modelId="{130C9786-030C-4BE0-A33E-647977A73203}" type="presParOf" srcId="{89EFD320-7E35-4C4A-94C9-D970BAC8E553}" destId="{8E792844-F3FA-4595-99E5-48878E0B0B62}" srcOrd="3" destOrd="0" presId="urn:microsoft.com/office/officeart/2018/2/layout/IconCircleList"/>
    <dgm:cxn modelId="{B808B58E-4FCF-4DA9-A6B8-68D7689CA5ED}" type="presParOf" srcId="{DA77F90C-9CD1-42EE-9CE1-EE035F2A1A9D}" destId="{8707122C-1146-4E75-AD39-69905B715DD0}" srcOrd="3" destOrd="0" presId="urn:microsoft.com/office/officeart/2018/2/layout/IconCircleList"/>
    <dgm:cxn modelId="{20415DD2-E383-40B1-8D4A-65405A3921FB}" type="presParOf" srcId="{DA77F90C-9CD1-42EE-9CE1-EE035F2A1A9D}" destId="{2D39E0F7-1796-4F08-8829-3B47B0B76A72}" srcOrd="4" destOrd="0" presId="urn:microsoft.com/office/officeart/2018/2/layout/IconCircleList"/>
    <dgm:cxn modelId="{5691AE25-7AB0-4AD1-B9DB-5521CC5A09E8}" type="presParOf" srcId="{2D39E0F7-1796-4F08-8829-3B47B0B76A72}" destId="{2E50F3B7-0660-4527-AFA0-DF1602D11985}" srcOrd="0" destOrd="0" presId="urn:microsoft.com/office/officeart/2018/2/layout/IconCircleList"/>
    <dgm:cxn modelId="{85D4ED3B-43B7-4FDE-833F-DD4A5A15C6B8}" type="presParOf" srcId="{2D39E0F7-1796-4F08-8829-3B47B0B76A72}" destId="{819D2325-4E3C-4406-BF9D-BD7A73723DBB}" srcOrd="1" destOrd="0" presId="urn:microsoft.com/office/officeart/2018/2/layout/IconCircleList"/>
    <dgm:cxn modelId="{6B116B57-64D0-480C-8E8E-F2D2E725F06B}" type="presParOf" srcId="{2D39E0F7-1796-4F08-8829-3B47B0B76A72}" destId="{AD528B42-BDC4-4768-B4CD-88D8C2E7701D}" srcOrd="2" destOrd="0" presId="urn:microsoft.com/office/officeart/2018/2/layout/IconCircleList"/>
    <dgm:cxn modelId="{8ED26ACC-2C15-44B1-959F-BBA6DE2AAA7A}" type="presParOf" srcId="{2D39E0F7-1796-4F08-8829-3B47B0B76A72}" destId="{78524950-03FB-4830-A4CC-EB4900709594}" srcOrd="3" destOrd="0" presId="urn:microsoft.com/office/officeart/2018/2/layout/IconCircleList"/>
    <dgm:cxn modelId="{507F3037-BCD9-4D25-B8A7-8FD10A12FA61}" type="presParOf" srcId="{DA77F90C-9CD1-42EE-9CE1-EE035F2A1A9D}" destId="{F27DCBA6-D8CC-4701-9971-DE4E0BCCAC17}" srcOrd="5" destOrd="0" presId="urn:microsoft.com/office/officeart/2018/2/layout/IconCircleList"/>
    <dgm:cxn modelId="{1F7E0043-5A0C-41B9-BF7C-5938BBAB956F}" type="presParOf" srcId="{DA77F90C-9CD1-42EE-9CE1-EE035F2A1A9D}" destId="{556D07E3-53FA-465C-98F4-21AFF8CB3966}" srcOrd="6" destOrd="0" presId="urn:microsoft.com/office/officeart/2018/2/layout/IconCircleList"/>
    <dgm:cxn modelId="{FFC72998-3AC3-4D34-84CB-A153222A08F9}" type="presParOf" srcId="{556D07E3-53FA-465C-98F4-21AFF8CB3966}" destId="{4E953701-5831-43BB-A3DA-22A6944BDC38}" srcOrd="0" destOrd="0" presId="urn:microsoft.com/office/officeart/2018/2/layout/IconCircleList"/>
    <dgm:cxn modelId="{ED1AD979-D71D-4D08-B82B-36607EED77BB}" type="presParOf" srcId="{556D07E3-53FA-465C-98F4-21AFF8CB3966}" destId="{94AC2ADB-06C5-4E29-9B52-FA32FD3B97F5}" srcOrd="1" destOrd="0" presId="urn:microsoft.com/office/officeart/2018/2/layout/IconCircleList"/>
    <dgm:cxn modelId="{891B72B2-3C4E-476B-88BF-AFB00B29EDC7}" type="presParOf" srcId="{556D07E3-53FA-465C-98F4-21AFF8CB3966}" destId="{18B5AB7F-B80A-4D58-9085-B6671A27C8BA}" srcOrd="2" destOrd="0" presId="urn:microsoft.com/office/officeart/2018/2/layout/IconCircleList"/>
    <dgm:cxn modelId="{225E06CC-7772-4F0D-BCD9-5D9BBAD97CAC}" type="presParOf" srcId="{556D07E3-53FA-465C-98F4-21AFF8CB3966}" destId="{A489A4E3-3CEE-4E9C-8CAC-EECD27997630}" srcOrd="3" destOrd="0" presId="urn:microsoft.com/office/officeart/2018/2/layout/IconCircleList"/>
    <dgm:cxn modelId="{13AA2018-63B6-4D3D-B979-CDF32F99396C}" type="presParOf" srcId="{DA77F90C-9CD1-42EE-9CE1-EE035F2A1A9D}" destId="{DBD3B1ED-5A29-470D-A6CA-B9AA2AD0739A}" srcOrd="7" destOrd="0" presId="urn:microsoft.com/office/officeart/2018/2/layout/IconCircleList"/>
    <dgm:cxn modelId="{4953D1F0-B484-4CAE-AF5E-C21E598C5264}" type="presParOf" srcId="{DA77F90C-9CD1-42EE-9CE1-EE035F2A1A9D}" destId="{98153004-4BD7-46FD-8C45-8D4D74E3A596}" srcOrd="8" destOrd="0" presId="urn:microsoft.com/office/officeart/2018/2/layout/IconCircleList"/>
    <dgm:cxn modelId="{4E5845DA-4326-4C93-BD4D-8053F4E89386}" type="presParOf" srcId="{98153004-4BD7-46FD-8C45-8D4D74E3A596}" destId="{2FC2ED87-FF0D-4E22-8B55-0781F5413DA0}" srcOrd="0" destOrd="0" presId="urn:microsoft.com/office/officeart/2018/2/layout/IconCircleList"/>
    <dgm:cxn modelId="{F7401193-BA7F-44E0-AAB9-04AD5FC19D98}" type="presParOf" srcId="{98153004-4BD7-46FD-8C45-8D4D74E3A596}" destId="{EAF8CA36-6D18-47F3-80A1-111ADB337A4D}" srcOrd="1" destOrd="0" presId="urn:microsoft.com/office/officeart/2018/2/layout/IconCircleList"/>
    <dgm:cxn modelId="{44B0758D-338E-4664-94D5-7FD4C286B7E8}" type="presParOf" srcId="{98153004-4BD7-46FD-8C45-8D4D74E3A596}" destId="{CBB3E25D-697D-4993-ADFD-4E9A9DD2975A}" srcOrd="2" destOrd="0" presId="urn:microsoft.com/office/officeart/2018/2/layout/IconCircleList"/>
    <dgm:cxn modelId="{B42A437A-C471-45D5-A4C7-146C5B19E253}" type="presParOf" srcId="{98153004-4BD7-46FD-8C45-8D4D74E3A596}" destId="{76F2F727-E326-4B54-81B8-85457BB1AD4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6FCB0-E02A-4CB4-A259-9195C7E08ECB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C355E-1316-4EA6-8D3E-9E8290633684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1B76E-E4CC-4516-8355-4457BCB5CBF6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Backend: </a:t>
          </a:r>
          <a:r>
            <a:rPr lang="en-US" sz="1600" kern="1200">
              <a:latin typeface="Calibri Light" panose="020F0302020204030204"/>
            </a:rPr>
            <a:t>NetBeans</a:t>
          </a:r>
          <a:r>
            <a:rPr lang="en-US" sz="1600" kern="1200"/>
            <a:t>, </a:t>
          </a:r>
          <a:r>
            <a:rPr lang="en-US" sz="1600" kern="1200">
              <a:latin typeface="Calibri Light" panose="020F0302020204030204"/>
            </a:rPr>
            <a:t>Java</a:t>
          </a:r>
          <a:r>
            <a:rPr lang="en-US" sz="1600" kern="1200"/>
            <a:t>, </a:t>
          </a:r>
          <a:r>
            <a:rPr lang="en-US" sz="1600" kern="1200">
              <a:latin typeface="Calibri Light" panose="020F0302020204030204"/>
            </a:rPr>
            <a:t>Postman,WildFly</a:t>
          </a:r>
          <a:endParaRPr lang="en-US" sz="1600" kern="1200"/>
        </a:p>
      </dsp:txBody>
      <dsp:txXfrm>
        <a:off x="1172126" y="908559"/>
        <a:ext cx="2114937" cy="897246"/>
      </dsp:txXfrm>
    </dsp:sp>
    <dsp:sp modelId="{FC01BFEF-E55A-4693-BF61-DE5E601CDF62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B0B63-E1D8-4C91-A2CF-42AFA37A7C75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92844-F3FA-4595-99E5-48878E0B0B62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Database: </a:t>
          </a:r>
          <a:r>
            <a:rPr lang="en-US" sz="1600" kern="1200">
              <a:latin typeface="Calibri Light" panose="020F0302020204030204"/>
            </a:rPr>
            <a:t>MySQL, MAMP,phpMyAdmin</a:t>
          </a:r>
          <a:endParaRPr lang="en-US" sz="1600" kern="1200"/>
        </a:p>
      </dsp:txBody>
      <dsp:txXfrm>
        <a:off x="4745088" y="908559"/>
        <a:ext cx="2114937" cy="897246"/>
      </dsp:txXfrm>
    </dsp:sp>
    <dsp:sp modelId="{2E50F3B7-0660-4527-AFA0-DF1602D11985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D2325-4E3C-4406-BF9D-BD7A73723DBB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24950-03FB-4830-A4CC-EB4900709594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Frontend: Visual </a:t>
          </a:r>
          <a:r>
            <a:rPr lang="en-US" sz="1600" kern="1200">
              <a:latin typeface="Calibri Light" panose="020F0302020204030204"/>
            </a:rPr>
            <a:t>Studio</a:t>
          </a:r>
          <a:r>
            <a:rPr lang="en-US" sz="1600" kern="1200"/>
            <a:t> </a:t>
          </a:r>
          <a:r>
            <a:rPr lang="en-US" sz="1600" kern="1200">
              <a:latin typeface="Calibri Light" panose="020F0302020204030204"/>
            </a:rPr>
            <a:t>Code</a:t>
          </a:r>
          <a:r>
            <a:rPr lang="en-US" sz="1600" kern="1200"/>
            <a:t>, Angular, </a:t>
          </a:r>
          <a:r>
            <a:rPr lang="en-US" sz="1600" kern="1200">
              <a:latin typeface="Calibri Light" panose="020F0302020204030204"/>
            </a:rPr>
            <a:t>Bootstrap</a:t>
          </a:r>
          <a:r>
            <a:rPr lang="en-US" sz="1600" kern="1200"/>
            <a:t>, CSS, </a:t>
          </a:r>
          <a:r>
            <a:rPr lang="en-US" sz="1600" kern="1200">
              <a:latin typeface="Calibri Light" panose="020F0302020204030204"/>
            </a:rPr>
            <a:t>TypeScript</a:t>
          </a:r>
          <a:r>
            <a:rPr lang="en-US" sz="1600" kern="1200"/>
            <a:t>, </a:t>
          </a:r>
          <a:r>
            <a:rPr lang="en-US" sz="1600" kern="1200">
              <a:latin typeface="Calibri Light" panose="020F0302020204030204"/>
            </a:rPr>
            <a:t>HTML</a:t>
          </a:r>
          <a:endParaRPr lang="en-US" sz="1600" kern="1200"/>
        </a:p>
      </dsp:txBody>
      <dsp:txXfrm>
        <a:off x="8318049" y="908559"/>
        <a:ext cx="2114937" cy="897246"/>
      </dsp:txXfrm>
    </dsp:sp>
    <dsp:sp modelId="{4E953701-5831-43BB-A3DA-22A6944BDC38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C2ADB-06C5-4E29-9B52-FA32FD3B97F5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9A4E3-3CEE-4E9C-8CAC-EECD27997630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Design: Figma</a:t>
          </a:r>
        </a:p>
      </dsp:txBody>
      <dsp:txXfrm>
        <a:off x="1172126" y="2545532"/>
        <a:ext cx="2114937" cy="897246"/>
      </dsp:txXfrm>
    </dsp:sp>
    <dsp:sp modelId="{2FC2ED87-FF0D-4E22-8B55-0781F5413DA0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8CA36-6D18-47F3-80A1-111ADB337A4D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2F727-E326-4B54-81B8-85457BB1AD4F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Ddiagram</a:t>
          </a:r>
          <a:r>
            <a:rPr lang="en-US" sz="1600" kern="1200"/>
            <a:t>: </a:t>
          </a:r>
          <a:r>
            <a:rPr lang="en-US" sz="1600" kern="1200">
              <a:latin typeface="Calibri Light" panose="020F0302020204030204"/>
            </a:rPr>
            <a:t>DBdDiagram</a:t>
          </a:r>
          <a:r>
            <a:rPr lang="en-US" sz="1600" kern="1200"/>
            <a:t>.io</a:t>
          </a:r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82DC6-8E8C-49CD-B86E-9A304BE1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14000"/>
            <a:ext cx="6030000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6512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BC39A-2788-40CF-8917-AE4359C5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A82573-92F7-45C0-8E4E-6C3EAE85C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B64F9-1AA4-4DF6-9706-F5C859BE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191168-CCEA-46D7-B6CA-4C1E9753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5521CD-F60E-4EB3-9849-F781C124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5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F0E9F-3355-4A1A-9B72-F51B71F5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C2A73E-4961-469D-A81E-AA6C0C36D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AEEBE5-BBF2-4CE2-BD84-2AC75198A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6FE461-AC92-4A6A-8274-82810A36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C86812-9528-4984-AC08-E3252936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7DE651-0507-4949-A444-4D11088B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5F582-A016-4093-A0C0-DAC6DBD9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B0F57-45F1-4D8C-A867-0B17A3FD7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7D646D-7F81-43BC-A889-26DF8F22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B18551D-B626-41C1-8649-C3E85AC02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ACB03A-3E86-4B2D-987E-97A62B1A3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593A15-31CB-40BA-8346-2B795D41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43D219-77B4-4C1A-9866-B58355A8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74A9D1-0B10-4CD3-9F64-80A8CA32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5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C5EAB-3033-4FA2-B89D-DA58BDA6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16B043-34A0-42CD-86FA-F476F6FE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EE0815-5061-4861-8CF9-82521A3E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FFE0B0-7D1E-47B4-84D6-044E5DF7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58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D6E37AF-4186-4FEA-A453-910C0095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83E6A9-74E1-4427-97F9-0882109C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D21F94-6538-4C6F-981C-741A57A2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610C0-8F8E-49B6-B457-478092CD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536070-950C-406B-B7D4-26AD4094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D35FCF-C3F5-4DA3-8BAD-736AF8E8A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56A8C-62E2-44E1-99C7-07E1D55E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606666-1DD2-4079-BEE2-D91FFD43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5A821-B8BD-408B-B2AC-88748D7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50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0B314-F01D-4444-B67C-7EA00B6B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B90388-B0B7-4D72-9463-F060E5168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6E7F14-1B18-4126-A6C1-ACE77793F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5C51F5-AA77-4BD6-AD18-0AE50AFD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C7B884-2EB0-4518-96FE-8B2B8892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75755C-1340-49B8-AD63-22696D1E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F77E6-CDBD-45F3-9AD2-4944E7DC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2E7BD2-0561-4083-B889-2EC92F642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2BFBE6-7505-4E46-B957-DA4522C8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9D042A-9234-46E0-96E3-660337C6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A7DAE9-0EF4-49DD-B6AE-B028DC9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7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C40E42-5017-4E12-8BB5-3FAFEA024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7069A2-7146-4D7B-8C80-C725AEA31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6D1B53-4E55-4DEC-B20B-883AC642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EF15CA-157D-469E-8D3F-135099D8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8A9593-577B-4864-ACFE-C7434732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0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8B651-88CD-4313-A032-8AA6EA28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53B466-5933-44BA-8DE0-F20EE7C9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EB7A-6E80-41B5-857D-EA4F8AC56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8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C49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D9A47-EF54-4721-BEE1-D7B23699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E5E181-4AAB-460D-9F03-25DE2907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365A32-71D1-49D7-9E74-1FA492157A8C}" type="datetimeFigureOut">
              <a:rPr lang="ru-RU" smtClean="0"/>
              <a:pPr/>
              <a:t>24.03.2025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63243-D07E-40F2-89C6-0CBDCC8E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EF32D-4D92-4B06-AE92-C91DEA60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4DCB4F-874B-4DB3-90ED-8370EBB30ED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6F5D1EB-7AD4-46C3-BA57-95446E073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264F77-6CB6-4CCD-B91C-F8F7A7FA2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20359">
            <a:off x="10804592" y="5567690"/>
            <a:ext cx="1108206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rgbClr val="C49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D9A47-EF54-4721-BEE1-D7B23699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E5E181-4AAB-460D-9F03-25DE2907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365A32-71D1-49D7-9E74-1FA492157A8C}" type="datetimeFigureOut">
              <a:rPr lang="ru-RU" smtClean="0"/>
              <a:pPr/>
              <a:t>24.03.2025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63243-D07E-40F2-89C6-0CBDCC8E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7EF32D-4D92-4B06-AE92-C91DEA60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4DCB4F-874B-4DB3-90ED-8370EBB30ED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89C33F-2F6E-487F-8008-B520B2B58F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20359">
            <a:off x="10804592" y="5567690"/>
            <a:ext cx="1108206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9F06B0F-577D-4331-87CF-A0A833AA949D}"/>
              </a:ext>
            </a:extLst>
          </p:cNvPr>
          <p:cNvSpPr/>
          <p:nvPr userDrawn="1"/>
        </p:nvSpPr>
        <p:spPr>
          <a:xfrm>
            <a:off x="9606000" y="0"/>
            <a:ext cx="2806567" cy="6860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DFDD1-73D5-463D-B7B9-B39F7B2F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35" y="375112"/>
            <a:ext cx="6706065" cy="6688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98A2C93-7DAF-47FE-936C-C92361EFF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414" y="1314450"/>
            <a:ext cx="6706065" cy="21145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7A1320A-1390-44C8-9D96-457E4E8D51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958" y="365125"/>
            <a:ext cx="3961042" cy="61277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96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F441D-A1A1-48BA-B9DE-0AAA8224B7D0}"/>
              </a:ext>
            </a:extLst>
          </p:cNvPr>
          <p:cNvSpPr/>
          <p:nvPr userDrawn="1"/>
        </p:nvSpPr>
        <p:spPr>
          <a:xfrm>
            <a:off x="0" y="0"/>
            <a:ext cx="5918850" cy="6858000"/>
          </a:xfrm>
          <a:prstGeom prst="rect">
            <a:avLst/>
          </a:prstGeom>
          <a:solidFill>
            <a:srgbClr val="C49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701238B-17B1-4DAB-9C27-FC7BE9B8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2" y="1359000"/>
            <a:ext cx="5280898" cy="1325563"/>
          </a:xfrm>
        </p:spPr>
        <p:txBody>
          <a:bodyPr>
            <a:no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E9FB9-DAE3-47AB-A980-0F966C738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20359">
            <a:off x="10804592" y="5567690"/>
            <a:ext cx="1108206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1">
            <a:extLst>
              <a:ext uri="{FF2B5EF4-FFF2-40B4-BE49-F238E27FC236}">
                <a16:creationId xmlns:a16="http://schemas.microsoft.com/office/drawing/2014/main" id="{212017C5-14B7-48BC-B8BE-D5D4F4B4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234000"/>
            <a:ext cx="11341100" cy="10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36831F7D-B09F-4F32-A572-FF1722AB4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450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91E53D3-0B88-498D-A9DC-A437A9E4F8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5341" y="2303463"/>
            <a:ext cx="4005550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CA28B859-26E1-497E-B38C-EB350280E0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61675" y="2303463"/>
            <a:ext cx="3004875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3794A95-742B-476B-A491-D78B55E6A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450" y="4058163"/>
            <a:ext cx="3004875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0A08D924-CC38-4A36-8978-268388CC3B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6109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8B833B7-5777-405E-B3BD-11A5DD0A9C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76000" y="4058163"/>
            <a:ext cx="4005550" cy="162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2B4081C9-FF26-4F20-A23C-5DFDD3FDC0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9739" y="1493838"/>
            <a:ext cx="11341100" cy="6270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271960-DED9-4B56-870E-BE3AC4E39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20359">
            <a:off x="10804592" y="5567690"/>
            <a:ext cx="1108206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756F5F-238C-4EA5-953D-83BC7A40E2A5}"/>
              </a:ext>
            </a:extLst>
          </p:cNvPr>
          <p:cNvSpPr/>
          <p:nvPr userDrawn="1"/>
        </p:nvSpPr>
        <p:spPr>
          <a:xfrm>
            <a:off x="0" y="1674000"/>
            <a:ext cx="12192000" cy="1350000"/>
          </a:xfrm>
          <a:prstGeom prst="rect">
            <a:avLst/>
          </a:prstGeom>
          <a:solidFill>
            <a:srgbClr val="C49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24F890-6633-4AD3-9C24-3D0B92AF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BC0BA3-1E1F-4BDD-8E19-DB8F6855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294063"/>
            <a:ext cx="10515600" cy="2970212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560B685-5836-4067-85B7-2D3D4F5E0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515600" cy="8096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901811-ADCB-481B-A75B-D8BF13EA04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20359">
            <a:off x="10804592" y="5567690"/>
            <a:ext cx="1108206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gradFill>
          <a:gsLst>
            <a:gs pos="0">
              <a:schemeClr val="accent3"/>
            </a:gs>
            <a:gs pos="50000">
              <a:schemeClr val="accent3"/>
            </a:gs>
            <a:gs pos="92000">
              <a:schemeClr val="accent3"/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2E904-B510-4715-91D6-030AEB69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B77C1-A409-4219-B6AC-05C0F2CDE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DC1E44-7971-4A52-9770-38283FCB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0365A32-71D1-49D7-9E74-1FA492157A8C}" type="datetimeFigureOut">
              <a:rPr lang="ru-RU" smtClean="0"/>
              <a:pPr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FE1E3-D599-44F4-9796-3F0F4D1E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2ABB5-479B-4119-9E61-9AAF999F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B4DCB4F-874B-4DB3-90ED-8370EBB30E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0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2E904-B510-4715-91D6-030AEB69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B77C1-A409-4219-B6AC-05C0F2CDE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DC1E44-7971-4A52-9770-38283FCB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0365A32-71D1-49D7-9E74-1FA492157A8C}" type="datetimeFigureOut">
              <a:rPr lang="ru-RU" smtClean="0"/>
              <a:pPr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FE1E3-D599-44F4-9796-3F0F4D1E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2ABB5-479B-4119-9E61-9AAF999F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B4DCB4F-874B-4DB3-90ED-8370EBB30E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3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free-slides.net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7D2A2-1816-416F-9B51-DFCC412C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33552-25CF-468C-BB80-2C4DD156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7E3E1E-52C3-4F7D-BECC-72D45334C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5A32-71D1-49D7-9E74-1FA492157A8C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512D53-1172-4216-BEC8-FBA0910A4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167F12-6C57-4DA8-A823-93FA25BC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DCB4F-874B-4DB3-90ED-8370EBB30EDD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10B99431-4CEA-4D91-88A1-D033969D7C10}"/>
              </a:ext>
            </a:extLst>
          </p:cNvPr>
          <p:cNvGrpSpPr/>
          <p:nvPr userDrawn="1"/>
        </p:nvGrpSpPr>
        <p:grpSpPr>
          <a:xfrm>
            <a:off x="-2160636" y="548807"/>
            <a:ext cx="1775473" cy="807830"/>
            <a:chOff x="-2096383" y="21447"/>
            <a:chExt cx="1331778" cy="605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408835-EFD9-4D1B-917A-3DE8FD056C3C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29701" cy="219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pic>
          <p:nvPicPr>
            <p:cNvPr id="11" name="Picture 10">
              <a:hlinkClick r:id="rId21"/>
              <a:extLst>
                <a:ext uri="{FF2B5EF4-FFF2-40B4-BE49-F238E27FC236}">
                  <a16:creationId xmlns:a16="http://schemas.microsoft.com/office/drawing/2014/main" id="{A911D235-EA2F-45C1-81C5-89D1A1FF5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30577" y="102192"/>
              <a:ext cx="965972" cy="52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908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6" r:id="rId3"/>
    <p:sldLayoutId id="2147483665" r:id="rId4"/>
    <p:sldLayoutId id="2147483660" r:id="rId5"/>
    <p:sldLayoutId id="2147483667" r:id="rId6"/>
    <p:sldLayoutId id="2147483664" r:id="rId7"/>
    <p:sldLayoutId id="2147483650" r:id="rId8"/>
    <p:sldLayoutId id="2147483662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054A0-8CF1-4D93-B58C-F1C158759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9000" y="1449000"/>
            <a:ext cx="6030000" cy="2387600"/>
          </a:xfrm>
        </p:spPr>
        <p:txBody>
          <a:bodyPr>
            <a:normAutofit/>
          </a:bodyPr>
          <a:lstStyle/>
          <a:p>
            <a:r>
              <a:rPr lang="hu-HU" sz="8000" b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MancsTárs</a:t>
            </a:r>
            <a:br>
              <a:rPr lang="hu-HU" sz="8000"/>
            </a:br>
            <a:r>
              <a:rPr lang="en-US" sz="8000"/>
              <a:t> </a:t>
            </a:r>
            <a:endParaRPr lang="ru-RU" sz="800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75D6625-1C7C-6553-D88A-A946B6FA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00" y="-308571"/>
            <a:ext cx="7476336" cy="7475141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BF229A4-A11F-2ECD-9247-CA44A1A125C3}"/>
              </a:ext>
            </a:extLst>
          </p:cNvPr>
          <p:cNvSpPr txBox="1"/>
          <p:nvPr/>
        </p:nvSpPr>
        <p:spPr>
          <a:xfrm>
            <a:off x="1372359" y="2913270"/>
            <a:ext cx="449864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>
                <a:latin typeface="Times New Roman"/>
                <a:cs typeface="Times New Roman"/>
              </a:rPr>
              <a:t>Szili Bettina</a:t>
            </a:r>
            <a:endParaRPr lang="hu-H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Rákóczi Viktória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Petrás Kata Magdolna</a:t>
            </a:r>
          </a:p>
        </p:txBody>
      </p:sp>
    </p:spTree>
    <p:extLst>
      <p:ext uri="{BB962C8B-B14F-4D97-AF65-F5344CB8AC3E}">
        <p14:creationId xmlns:p14="http://schemas.microsoft.com/office/powerpoint/2010/main" val="34186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C0BE-56E8-BBF2-9A11-99C5FDF2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4483E52-5484-30C0-8DD7-0ABE34C1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2867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Jira:</a:t>
            </a:r>
          </a:p>
        </p:txBody>
      </p:sp>
      <p:pic>
        <p:nvPicPr>
          <p:cNvPr id="5" name="Tartalom helye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695E151-3701-AD13-1E79-ABF1377DF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847" y="1027906"/>
            <a:ext cx="7942753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1F4C060-F689-92CC-4728-4B483295E925}"/>
              </a:ext>
            </a:extLst>
          </p:cNvPr>
          <p:cNvSpPr txBox="1"/>
          <p:nvPr/>
        </p:nvSpPr>
        <p:spPr>
          <a:xfrm>
            <a:off x="838200" y="1690688"/>
            <a:ext cx="272882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hu-HU" sz="2000" err="1">
                <a:ea typeface="+mn-lt"/>
                <a:cs typeface="+mn-lt"/>
              </a:rPr>
              <a:t>For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workflow</a:t>
            </a:r>
            <a:r>
              <a:rPr lang="hu-HU" sz="2000">
                <a:ea typeface="+mn-lt"/>
                <a:cs typeface="+mn-lt"/>
              </a:rPr>
              <a:t> management, </a:t>
            </a:r>
            <a:r>
              <a:rPr lang="hu-HU" sz="2000" err="1">
                <a:ea typeface="+mn-lt"/>
                <a:cs typeface="+mn-lt"/>
              </a:rPr>
              <a:t>we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used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Jira</a:t>
            </a:r>
            <a:r>
              <a:rPr lang="hu-HU" sz="2000">
                <a:ea typeface="+mn-lt"/>
                <a:cs typeface="+mn-lt"/>
              </a:rPr>
              <a:t>, </a:t>
            </a:r>
            <a:r>
              <a:rPr lang="hu-HU" sz="2000" err="1">
                <a:ea typeface="+mn-lt"/>
                <a:cs typeface="+mn-lt"/>
              </a:rPr>
              <a:t>which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allowed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us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to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divide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tasks</a:t>
            </a:r>
            <a:r>
              <a:rPr lang="hu-HU" sz="2000">
                <a:ea typeface="+mn-lt"/>
                <a:cs typeface="+mn-lt"/>
              </a:rPr>
              <a:t>, </a:t>
            </a:r>
            <a:r>
              <a:rPr lang="hu-HU" sz="2000" err="1">
                <a:ea typeface="+mn-lt"/>
                <a:cs typeface="+mn-lt"/>
              </a:rPr>
              <a:t>track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our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working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hours</a:t>
            </a:r>
            <a:r>
              <a:rPr lang="hu-HU" sz="2000">
                <a:ea typeface="+mn-lt"/>
                <a:cs typeface="+mn-lt"/>
              </a:rPr>
              <a:t>, and monitor project progress. </a:t>
            </a:r>
            <a:endParaRPr lang="hu-HU" sz="200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5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FD4C556-325E-4D5C-B8E5-C0364B47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" y="0"/>
            <a:ext cx="4164694" cy="1325563"/>
          </a:xfrm>
        </p:spPr>
        <p:txBody>
          <a:bodyPr/>
          <a:lstStyle/>
          <a:p>
            <a:r>
              <a:rPr lang="hu-HU">
                <a:solidFill>
                  <a:schemeClr val="tx1"/>
                </a:solidFill>
              </a:rPr>
              <a:t>Webdesign</a:t>
            </a:r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Kép 2" descr="A képen képernyőkép, tér, Tégla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62B8FC6-CE94-83B3-270A-6A205DEA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5" y="0"/>
            <a:ext cx="8760019" cy="513964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BA5880B-51F6-2270-D4D3-12D88A172BF0}"/>
              </a:ext>
            </a:extLst>
          </p:cNvPr>
          <p:cNvSpPr txBox="1"/>
          <p:nvPr/>
        </p:nvSpPr>
        <p:spPr>
          <a:xfrm>
            <a:off x="45759" y="1493690"/>
            <a:ext cx="31500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/>
              <a:t>-</a:t>
            </a:r>
            <a:r>
              <a:rPr lang="hu-HU" sz="2400" err="1"/>
              <a:t>Theme</a:t>
            </a:r>
            <a:r>
              <a:rPr lang="hu-HU" sz="2400"/>
              <a:t>: </a:t>
            </a:r>
            <a:r>
              <a:rPr lang="hu-HU" sz="2400" err="1"/>
              <a:t>warmness</a:t>
            </a:r>
            <a:r>
              <a:rPr lang="hu-HU" sz="2400"/>
              <a:t> </a:t>
            </a:r>
            <a:r>
              <a:rPr lang="hu-HU" sz="2400" err="1"/>
              <a:t>calmness</a:t>
            </a:r>
            <a:r>
              <a:rPr lang="hu-HU" sz="2400"/>
              <a:t> and </a:t>
            </a:r>
            <a:r>
              <a:rPr lang="hu-HU" sz="2400" err="1"/>
              <a:t>reliability</a:t>
            </a:r>
            <a:endParaRPr lang="hu-HU" sz="2400">
              <a:ea typeface="Calibri"/>
              <a:cs typeface="Calibri"/>
            </a:endParaRPr>
          </a:p>
          <a:p>
            <a:r>
              <a:rPr lang="hu-HU" sz="2400">
                <a:ea typeface="Calibri"/>
                <a:cs typeface="Calibri"/>
              </a:rPr>
              <a:t>-</a:t>
            </a:r>
            <a:r>
              <a:rPr lang="hu-HU" sz="2400" err="1">
                <a:ea typeface="Calibri"/>
                <a:cs typeface="Calibri"/>
              </a:rPr>
              <a:t>User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friendly</a:t>
            </a:r>
            <a:endParaRPr lang="hu-HU" sz="2400">
              <a:ea typeface="Calibri"/>
              <a:cs typeface="Calibri"/>
            </a:endParaRPr>
          </a:p>
          <a:p>
            <a:r>
              <a:rPr lang="hu-HU" sz="2400"/>
              <a:t>-</a:t>
            </a:r>
            <a:r>
              <a:rPr lang="hu-HU" sz="2400" err="1"/>
              <a:t>Balance</a:t>
            </a:r>
            <a:r>
              <a:rPr lang="hu-HU" sz="2400"/>
              <a:t> of </a:t>
            </a:r>
            <a:r>
              <a:rPr lang="hu-HU" sz="2400" err="1"/>
              <a:t>uniqueness</a:t>
            </a:r>
            <a:r>
              <a:rPr lang="hu-HU" sz="2400"/>
              <a:t> and modern webdesign</a:t>
            </a:r>
            <a:endParaRPr lang="hu-HU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4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CBB31-8D7D-2008-D775-0C00ADFB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ED754C-9C99-A220-60B8-005FEDBF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User functions: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78AB6AC-42CF-9079-E443-881C2C0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Users can "like" a pet, adding it to their profile</a:t>
            </a:r>
          </a:p>
          <a:p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They can filter animals by their traits</a:t>
            </a:r>
          </a:p>
          <a:p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Users can upload profile pictures and personal details</a:t>
            </a:r>
          </a:p>
        </p:txBody>
      </p:sp>
    </p:spTree>
    <p:extLst>
      <p:ext uri="{BB962C8B-B14F-4D97-AF65-F5344CB8AC3E}">
        <p14:creationId xmlns:p14="http://schemas.microsoft.com/office/powerpoint/2010/main" val="5010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61D6-20B8-2EE7-C5BD-1D8E802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116E30-295D-5D77-EFC2-0C5351F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User interface:</a:t>
            </a:r>
          </a:p>
        </p:txBody>
      </p:sp>
      <p:pic>
        <p:nvPicPr>
          <p:cNvPr id="7" name="Tartalom helye 6" descr="A képen szöveg, képernyőkép, Betűtípus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10A41A0-303C-20FB-931A-77FCC587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624" y="1825625"/>
            <a:ext cx="8854752" cy="4351338"/>
          </a:xfrm>
        </p:spPr>
      </p:pic>
    </p:spTree>
    <p:extLst>
      <p:ext uri="{BB962C8B-B14F-4D97-AF65-F5344CB8AC3E}">
        <p14:creationId xmlns:p14="http://schemas.microsoft.com/office/powerpoint/2010/main" val="41605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6700-9FE1-399D-AC48-45D01E373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39465A-2E4A-15CE-429F-72BB64CB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User interface:</a:t>
            </a:r>
          </a:p>
        </p:txBody>
      </p:sp>
      <p:pic>
        <p:nvPicPr>
          <p:cNvPr id="2" name="Tartalom helye 1" descr="A képen szöveg, emlős, kutya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F195435-F8D0-D728-E5CD-7648CADDC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880" y="1825625"/>
            <a:ext cx="8748239" cy="4351338"/>
          </a:xfrm>
        </p:spPr>
      </p:pic>
    </p:spTree>
    <p:extLst>
      <p:ext uri="{BB962C8B-B14F-4D97-AF65-F5344CB8AC3E}">
        <p14:creationId xmlns:p14="http://schemas.microsoft.com/office/powerpoint/2010/main" val="2669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43D8-DCDC-4ED2-5293-A0B63A26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BCD363-4FC7-29AB-9DA9-269863A3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Admin functions: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EFF4AC1-2E30-40DC-208E-79506198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Can add, update or delete an animal</a:t>
            </a:r>
          </a:p>
        </p:txBody>
      </p:sp>
    </p:spTree>
    <p:extLst>
      <p:ext uri="{BB962C8B-B14F-4D97-AF65-F5344CB8AC3E}">
        <p14:creationId xmlns:p14="http://schemas.microsoft.com/office/powerpoint/2010/main" val="4859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4C7F-2477-CF8E-37C8-A9B1AC54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C0F96-EEE7-7680-6C42-368FD238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6" y="4224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Admin panel:</a:t>
            </a:r>
          </a:p>
        </p:txBody>
      </p:sp>
      <p:pic>
        <p:nvPicPr>
          <p:cNvPr id="2" name="Tartalom helye 1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18A6B04-CAF9-72BE-EDB9-69E95FFC1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36" y="1375622"/>
            <a:ext cx="9213358" cy="5264257"/>
          </a:xfrm>
        </p:spPr>
      </p:pic>
    </p:spTree>
    <p:extLst>
      <p:ext uri="{BB962C8B-B14F-4D97-AF65-F5344CB8AC3E}">
        <p14:creationId xmlns:p14="http://schemas.microsoft.com/office/powerpoint/2010/main" val="38480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010A17-3A09-4AB9-B4E5-410AB596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DBDIAGRAM:</a:t>
            </a:r>
            <a:endParaRPr lang="ru-RU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1F34FF-F646-4E6B-84ED-18B79967521C}"/>
              </a:ext>
            </a:extLst>
          </p:cNvPr>
          <p:cNvSpPr txBox="1">
            <a:spLocks/>
          </p:cNvSpPr>
          <p:nvPr/>
        </p:nvSpPr>
        <p:spPr>
          <a:xfrm>
            <a:off x="1361541" y="6034200"/>
            <a:ext cx="4275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1A2ED3AA-F426-44FD-99B1-6427B4C0CFFD}"/>
              </a:ext>
            </a:extLst>
          </p:cNvPr>
          <p:cNvSpPr txBox="1">
            <a:spLocks/>
          </p:cNvSpPr>
          <p:nvPr/>
        </p:nvSpPr>
        <p:spPr>
          <a:xfrm>
            <a:off x="7323561" y="3474000"/>
            <a:ext cx="4275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/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DBA46759-7665-45AC-B608-5987F704DC92}"/>
              </a:ext>
            </a:extLst>
          </p:cNvPr>
          <p:cNvSpPr txBox="1">
            <a:spLocks/>
          </p:cNvSpPr>
          <p:nvPr/>
        </p:nvSpPr>
        <p:spPr>
          <a:xfrm>
            <a:off x="7317255" y="6034200"/>
            <a:ext cx="4275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. </a:t>
            </a:r>
            <a:endParaRPr lang="ru-RU" sz="160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805527E-8CF0-4644-A486-DEE45FBDFC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53963" y="3234287"/>
            <a:ext cx="540000" cy="54000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9E8F92BF-EAD9-19B3-952C-FD594CF2764F}"/>
              </a:ext>
            </a:extLst>
          </p:cNvPr>
          <p:cNvSpPr/>
          <p:nvPr/>
        </p:nvSpPr>
        <p:spPr>
          <a:xfrm>
            <a:off x="0" y="1603196"/>
            <a:ext cx="12191997" cy="52548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 descr="A képen szöveg, képernyőkép, diagram, Grafikai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BF4B1D3-A5C6-EA23-0D28-7E20089D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5" y="1799800"/>
            <a:ext cx="7444315" cy="45212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8DACC40-3D90-B343-50E5-7B4548B193BD}"/>
              </a:ext>
            </a:extLst>
          </p:cNvPr>
          <p:cNvSpPr txBox="1"/>
          <p:nvPr/>
        </p:nvSpPr>
        <p:spPr>
          <a:xfrm>
            <a:off x="593439" y="2421467"/>
            <a:ext cx="336896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err="1"/>
              <a:t>Relationships</a:t>
            </a:r>
            <a:r>
              <a:rPr lang="hu-HU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Animals</a:t>
            </a:r>
            <a:r>
              <a:rPr lang="hu-HU"/>
              <a:t>: </a:t>
            </a:r>
            <a:r>
              <a:rPr lang="hu-HU" err="1"/>
              <a:t>many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many</a:t>
            </a:r>
            <a:endParaRPr lang="hu-HU" err="1"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err="1"/>
              <a:t>Shelters</a:t>
            </a:r>
            <a:r>
              <a:rPr lang="hu-HU"/>
              <a:t> and </a:t>
            </a:r>
            <a:r>
              <a:rPr lang="hu-HU" err="1"/>
              <a:t>Animals</a:t>
            </a:r>
            <a:r>
              <a:rPr lang="hu-HU"/>
              <a:t>: </a:t>
            </a:r>
            <a:r>
              <a:rPr lang="hu-HU" err="1"/>
              <a:t>one-to-many</a:t>
            </a:r>
            <a:endParaRPr lang="hu-HU" err="1"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Shelters</a:t>
            </a:r>
            <a:r>
              <a:rPr lang="hu-HU"/>
              <a:t>: </a:t>
            </a:r>
            <a:r>
              <a:rPr lang="hu-HU" err="1"/>
              <a:t>many-to-many</a:t>
            </a:r>
            <a:endParaRPr lang="hu-HU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58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5F96-87F6-4EDD-1AAD-10D44742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112BE-F67B-7E77-584B-CD0A40CB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56366"/>
            <a:ext cx="29210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Database:</a:t>
            </a:r>
          </a:p>
        </p:txBody>
      </p:sp>
      <p:pic>
        <p:nvPicPr>
          <p:cNvPr id="7" name="Kép 6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CFB148C-164B-5672-BE09-B88AF9300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51" y="689268"/>
            <a:ext cx="8521549" cy="478019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1A987A8E-4F8A-80D8-3B3D-D24C32474629}"/>
              </a:ext>
            </a:extLst>
          </p:cNvPr>
          <p:cNvSpPr txBox="1"/>
          <p:nvPr/>
        </p:nvSpPr>
        <p:spPr>
          <a:xfrm>
            <a:off x="304801" y="1608667"/>
            <a:ext cx="223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err="1"/>
              <a:t>Retrieving</a:t>
            </a:r>
            <a:r>
              <a:rPr lang="hu-HU"/>
              <a:t> </a:t>
            </a:r>
            <a:r>
              <a:rPr lang="hu-HU" err="1"/>
              <a:t>all</a:t>
            </a:r>
            <a:r>
              <a:rPr lang="hu-HU"/>
              <a:t> </a:t>
            </a:r>
            <a:r>
              <a:rPr lang="hu-HU" err="1"/>
              <a:t>animals</a:t>
            </a:r>
            <a:endParaRPr lang="hu-H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err="1"/>
              <a:t>Updating</a:t>
            </a:r>
            <a:r>
              <a:rPr lang="hu-HU"/>
              <a:t> and </a:t>
            </a:r>
            <a:r>
              <a:rPr lang="hu-HU" err="1"/>
              <a:t>deleting</a:t>
            </a:r>
            <a:endParaRPr lang="hu-H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err="1"/>
              <a:t>User</a:t>
            </a:r>
            <a:r>
              <a:rPr lang="hu-HU"/>
              <a:t> </a:t>
            </a:r>
            <a:r>
              <a:rPr lang="hu-HU" err="1"/>
              <a:t>registration</a:t>
            </a:r>
            <a:r>
              <a:rPr lang="hu-HU"/>
              <a:t> and login(</a:t>
            </a:r>
            <a:r>
              <a:rPr lang="hu-HU" err="1"/>
              <a:t>with</a:t>
            </a:r>
            <a:r>
              <a:rPr lang="hu-HU"/>
              <a:t> </a:t>
            </a:r>
            <a:r>
              <a:rPr lang="hu-HU" err="1"/>
              <a:t>password</a:t>
            </a:r>
            <a:r>
              <a:rPr lang="hu-HU"/>
              <a:t> </a:t>
            </a:r>
            <a:r>
              <a:rPr lang="hu-HU" err="1"/>
              <a:t>hashing</a:t>
            </a:r>
            <a:r>
              <a:rPr lang="hu-HU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15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4C029-7F66-5E95-B00A-7B28DE90C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ABBCFA-89E5-8103-8237-3635C8C0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Database:</a:t>
            </a:r>
          </a:p>
        </p:txBody>
      </p:sp>
      <p:pic>
        <p:nvPicPr>
          <p:cNvPr id="3" name="Kép 2" descr="A képen szöveg, képernyőkép, szoftver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35718BB-14EF-7DDB-3373-894FFAB4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8804"/>
            <a:ext cx="9592733" cy="54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3970-BC21-47E7-8642-5746D0FB4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00" y="414000"/>
            <a:ext cx="60750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>
                <a:solidFill>
                  <a:schemeClr val="tx1"/>
                </a:solidFill>
              </a:rPr>
              <a:t>-</a:t>
            </a:r>
            <a:r>
              <a:rPr lang="hu-HU" err="1">
                <a:solidFill>
                  <a:schemeClr val="tx1"/>
                </a:solidFill>
              </a:rPr>
              <a:t>MancsTárs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simplifies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the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adoption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process</a:t>
            </a:r>
            <a:r>
              <a:rPr lang="hu-HU">
                <a:solidFill>
                  <a:schemeClr val="tx1"/>
                </a:solidFill>
              </a:rPr>
              <a:t> </a:t>
            </a:r>
            <a:endParaRPr lang="hu-HU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hu-HU">
                <a:solidFill>
                  <a:schemeClr val="tx1"/>
                </a:solidFill>
              </a:rPr>
              <a:t>-</a:t>
            </a:r>
            <a:r>
              <a:rPr lang="hu-HU" err="1">
                <a:solidFill>
                  <a:schemeClr val="tx1"/>
                </a:solidFill>
              </a:rPr>
              <a:t>provides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shelters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with</a:t>
            </a:r>
            <a:r>
              <a:rPr lang="hu-HU">
                <a:solidFill>
                  <a:schemeClr val="tx1"/>
                </a:solidFill>
              </a:rPr>
              <a:t> a </a:t>
            </a:r>
            <a:r>
              <a:rPr lang="hu-HU" err="1">
                <a:solidFill>
                  <a:schemeClr val="tx1"/>
                </a:solidFill>
              </a:rPr>
              <a:t>wider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reach</a:t>
            </a:r>
            <a:r>
              <a:rPr lang="hu-HU">
                <a:solidFill>
                  <a:schemeClr val="tx1"/>
                </a:solidFill>
              </a:rPr>
              <a:t>, </a:t>
            </a:r>
            <a:r>
              <a:rPr lang="hu-HU" err="1">
                <a:solidFill>
                  <a:schemeClr val="tx1"/>
                </a:solidFill>
              </a:rPr>
              <a:t>increasing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the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chances</a:t>
            </a:r>
            <a:r>
              <a:rPr lang="hu-HU">
                <a:solidFill>
                  <a:schemeClr val="tx1"/>
                </a:solidFill>
              </a:rPr>
              <a:t> of </a:t>
            </a:r>
            <a:r>
              <a:rPr lang="hu-HU" err="1">
                <a:solidFill>
                  <a:schemeClr val="tx1"/>
                </a:solidFill>
              </a:rPr>
              <a:t>adoption</a:t>
            </a:r>
            <a:endParaRPr lang="hu-HU">
              <a:solidFill>
                <a:schemeClr val="tx1"/>
              </a:solidFill>
              <a:ea typeface="Calibri"/>
              <a:cs typeface="Calibri"/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A8F59607-E858-7242-E8C0-F4406AFDECCB}"/>
              </a:ext>
            </a:extLst>
          </p:cNvPr>
          <p:cNvGrpSpPr/>
          <p:nvPr/>
        </p:nvGrpSpPr>
        <p:grpSpPr>
          <a:xfrm>
            <a:off x="6321000" y="0"/>
            <a:ext cx="4148053" cy="6858000"/>
            <a:chOff x="6958258" y="-11968"/>
            <a:chExt cx="3817742" cy="6869968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494F3555-199A-6304-FE19-29C25ED7A4DB}"/>
                </a:ext>
              </a:extLst>
            </p:cNvPr>
            <p:cNvSpPr/>
            <p:nvPr/>
          </p:nvSpPr>
          <p:spPr>
            <a:xfrm>
              <a:off x="6958258" y="-11968"/>
              <a:ext cx="3817742" cy="68699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" name="Kép 2">
              <a:extLst>
                <a:ext uri="{FF2B5EF4-FFF2-40B4-BE49-F238E27FC236}">
                  <a16:creationId xmlns:a16="http://schemas.microsoft.com/office/drawing/2014/main" id="{3C4F209B-C153-023E-E92E-AB192B9B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6000" y="4391117"/>
              <a:ext cx="3146673" cy="2367883"/>
            </a:xfrm>
            <a:prstGeom prst="rect">
              <a:avLst/>
            </a:prstGeom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A605D31E-42D1-1CCF-B43F-BF37C795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6000" y="2195657"/>
              <a:ext cx="3146673" cy="2195460"/>
            </a:xfrm>
            <a:prstGeom prst="rect">
              <a:avLst/>
            </a:prstGeom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B0682D03-1A3B-56DD-7BDD-A93AAA9D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6000" y="135235"/>
              <a:ext cx="3146673" cy="2061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29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765C-D25F-F128-9B7A-3F14FED5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0EAB638-88D6-B1AC-53BC-E74498B9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44" y="17139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Database:</a:t>
            </a:r>
          </a:p>
        </p:txBody>
      </p:sp>
      <p:pic>
        <p:nvPicPr>
          <p:cNvPr id="3" name="Kép 2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EDECF2F-0B23-69B8-BAA2-304A6C11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1347163"/>
            <a:ext cx="9637558" cy="55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673D3-C652-5E76-6727-E4AC4DCF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047F3D-F0B4-7829-A165-0F23BD89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12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Database:</a:t>
            </a:r>
          </a:p>
        </p:txBody>
      </p:sp>
      <p:pic>
        <p:nvPicPr>
          <p:cNvPr id="3" name="Kép 2" descr="A képen szöveg, szoftver, Számítógépes ikon, Web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2D65C4C-E63C-8E10-3DE6-9FF777901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1372036"/>
            <a:ext cx="11569161" cy="52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BE94-77F3-E2E4-AEE6-ABBCDB07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E94F6D-812B-C49C-4CE1-698EFD78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Database:</a:t>
            </a:r>
          </a:p>
        </p:txBody>
      </p:sp>
      <p:pic>
        <p:nvPicPr>
          <p:cNvPr id="3" name="Kép 2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F63CE40-0002-F38D-3682-28413E17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05502"/>
            <a:ext cx="10073434" cy="55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945C2-1422-1569-8312-10E7143E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68257F-20C1-3645-BC69-826E201E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-139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Rest Api-s:</a:t>
            </a:r>
          </a:p>
        </p:txBody>
      </p:sp>
      <p:pic>
        <p:nvPicPr>
          <p:cNvPr id="10" name="Tartalom helye 9" descr="A képen szöveg, képernyőkép, Betűtípus, dokumentu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4CB8879-0AFE-6F54-C0CC-9AA5188C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45" y="877094"/>
            <a:ext cx="5322152" cy="5836443"/>
          </a:xfrm>
        </p:spPr>
      </p:pic>
      <p:pic>
        <p:nvPicPr>
          <p:cNvPr id="12" name="Kép 11" descr="A képen szöveg, képernyőkép, dokumentu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EF5472E-508F-AE13-BAEF-3F130654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42" y="881063"/>
            <a:ext cx="5342590" cy="58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képernyőkép, dokumentu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F0B993-657F-D68E-3A6F-C5D42229E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99" y="319087"/>
            <a:ext cx="7438302" cy="6219825"/>
          </a:xfrm>
        </p:spPr>
      </p:pic>
    </p:spTree>
    <p:extLst>
      <p:ext uri="{BB962C8B-B14F-4D97-AF65-F5344CB8AC3E}">
        <p14:creationId xmlns:p14="http://schemas.microsoft.com/office/powerpoint/2010/main" val="29291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84A0-820E-F5D7-87EE-49684825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3B3D06-4C4F-A9F4-EB47-A1CEC612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35" y="375112"/>
            <a:ext cx="6706065" cy="668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Future plans: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470862C-EF3C-BA76-C1F4-BEC9D16ED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414" y="1314450"/>
            <a:ext cx="6328980" cy="4005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Develop an algorithm that, based on a completed test, will match users with the most suitable animal for them</a:t>
            </a:r>
          </a:p>
          <a:p>
            <a:r>
              <a:rPr lang="en-US">
                <a:ea typeface="Calibri"/>
                <a:cs typeface="Calibri"/>
              </a:rPr>
              <a:t>Users can send message directly to shelters, from our site</a:t>
            </a:r>
          </a:p>
        </p:txBody>
      </p:sp>
      <p:pic>
        <p:nvPicPr>
          <p:cNvPr id="7" name="Kép 6" descr="Survival of the friendliest: how did dogs become man's best friend? | South  China Morning Post">
            <a:extLst>
              <a:ext uri="{FF2B5EF4-FFF2-40B4-BE49-F238E27FC236}">
                <a16:creationId xmlns:a16="http://schemas.microsoft.com/office/drawing/2014/main" id="{06302A88-FE5B-C84F-75C7-D33175B6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51994"/>
            <a:ext cx="5274589" cy="35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EC55727-BA37-4438-8ACD-551E0CC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0" y="2639653"/>
            <a:ext cx="5280898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</a:t>
            </a:r>
            <a:r>
              <a:rPr lang="hu-HU" err="1">
                <a:solidFill>
                  <a:schemeClr val="tx1"/>
                </a:solidFill>
              </a:rPr>
              <a:t>hank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you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for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your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attention</a:t>
            </a:r>
            <a:r>
              <a:rPr lang="hu-HU">
                <a:solidFill>
                  <a:schemeClr val="tx1"/>
                </a:solidFill>
              </a:rPr>
              <a:t>, </a:t>
            </a:r>
            <a:r>
              <a:rPr lang="hu-HU" err="1">
                <a:solidFill>
                  <a:schemeClr val="tx1"/>
                </a:solidFill>
              </a:rPr>
              <a:t>feel</a:t>
            </a:r>
            <a:r>
              <a:rPr lang="hu-HU">
                <a:solidFill>
                  <a:schemeClr val="tx1"/>
                </a:solidFill>
              </a:rPr>
              <a:t> free </a:t>
            </a:r>
            <a:r>
              <a:rPr lang="hu-HU" err="1">
                <a:solidFill>
                  <a:schemeClr val="tx1"/>
                </a:solidFill>
              </a:rPr>
              <a:t>to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ask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questions</a:t>
            </a:r>
            <a:r>
              <a:rPr lang="hu-HU">
                <a:solidFill>
                  <a:schemeClr val="tx1"/>
                </a:solidFill>
              </a:rPr>
              <a:t>!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A1C40434-14F5-49C9-A42E-C5501DD05D56}"/>
              </a:ext>
            </a:extLst>
          </p:cNvPr>
          <p:cNvSpPr txBox="1">
            <a:spLocks/>
          </p:cNvSpPr>
          <p:nvPr/>
        </p:nvSpPr>
        <p:spPr>
          <a:xfrm>
            <a:off x="512456" y="2639653"/>
            <a:ext cx="4597087" cy="1497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.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7A2F56-AF7A-49E1-8CB2-519D21701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000" y="4496229"/>
            <a:ext cx="6276889" cy="239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A139D80-1C37-478D-9B01-1EFDD5B6F417}"/>
              </a:ext>
            </a:extLst>
          </p:cNvPr>
          <p:cNvGrpSpPr/>
          <p:nvPr/>
        </p:nvGrpSpPr>
        <p:grpSpPr>
          <a:xfrm>
            <a:off x="290834" y="2166532"/>
            <a:ext cx="2510480" cy="2507069"/>
            <a:chOff x="290834" y="2166532"/>
            <a:chExt cx="2510480" cy="2507069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8DAD123-003F-491F-B5AF-F8123C93A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0834" y="3275272"/>
              <a:ext cx="2508213" cy="1398329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C7C05742-99FF-4180-91DB-8949C8DC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101" y="2166532"/>
              <a:ext cx="2508213" cy="1404599"/>
            </a:xfrm>
            <a:prstGeom prst="rect">
              <a:avLst/>
            </a:prstGeom>
            <a:effectLst/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E101285F-5C19-48DB-BAFB-479D596B9B95}"/>
              </a:ext>
            </a:extLst>
          </p:cNvPr>
          <p:cNvGrpSpPr/>
          <p:nvPr/>
        </p:nvGrpSpPr>
        <p:grpSpPr>
          <a:xfrm>
            <a:off x="3305345" y="2166532"/>
            <a:ext cx="2514198" cy="2494983"/>
            <a:chOff x="3305345" y="2166532"/>
            <a:chExt cx="2514198" cy="2494983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A4BFC59-5126-46E7-B855-ED7EDE03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5345" y="3263185"/>
              <a:ext cx="2508213" cy="139833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861489F-1779-46BF-9364-814C7033B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11330" y="2166532"/>
              <a:ext cx="2508213" cy="1404599"/>
            </a:xfrm>
            <a:prstGeom prst="rect">
              <a:avLst/>
            </a:prstGeom>
            <a:effectLst/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CD859C09-79D0-4516-A0BF-368C889EE284}"/>
              </a:ext>
            </a:extLst>
          </p:cNvPr>
          <p:cNvGrpSpPr/>
          <p:nvPr/>
        </p:nvGrpSpPr>
        <p:grpSpPr>
          <a:xfrm>
            <a:off x="6438764" y="2166532"/>
            <a:ext cx="2508213" cy="2505114"/>
            <a:chOff x="6438764" y="2166532"/>
            <a:chExt cx="2508213" cy="2505114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A309C589-80D0-47C7-B7CB-393C1CB4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38764" y="3273316"/>
              <a:ext cx="2508213" cy="139833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F875D088-6EB4-4772-8E62-8CA61E389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8764" y="2166532"/>
              <a:ext cx="2508213" cy="1404599"/>
            </a:xfrm>
            <a:prstGeom prst="rect">
              <a:avLst/>
            </a:prstGeom>
            <a:effectLst/>
          </p:spPr>
        </p:pic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331A6CF5-E34D-48AF-9609-41263C57CDE7}"/>
              </a:ext>
            </a:extLst>
          </p:cNvPr>
          <p:cNvGrpSpPr/>
          <p:nvPr/>
        </p:nvGrpSpPr>
        <p:grpSpPr>
          <a:xfrm>
            <a:off x="9372589" y="2166532"/>
            <a:ext cx="2509621" cy="2505114"/>
            <a:chOff x="9372589" y="2166532"/>
            <a:chExt cx="2509621" cy="2505114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6D2B65C6-84AC-4E9A-8EED-4B715B0CB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72589" y="3273316"/>
              <a:ext cx="2508213" cy="139833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7B5D76A-F12E-453D-9E72-29F30661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73997" y="2166532"/>
              <a:ext cx="2508213" cy="1404599"/>
            </a:xfrm>
            <a:prstGeom prst="rect">
              <a:avLst/>
            </a:prstGeom>
            <a:effectLst/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CD6472-C761-487E-8E45-E9445190BC8E}"/>
              </a:ext>
            </a:extLst>
          </p:cNvPr>
          <p:cNvSpPr txBox="1"/>
          <p:nvPr/>
        </p:nvSpPr>
        <p:spPr>
          <a:xfrm>
            <a:off x="639909" y="3550815"/>
            <a:ext cx="1935000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shelters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struggle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wider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audience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CBE0E8-5B95-490C-A473-4B715D0E3782}"/>
              </a:ext>
            </a:extLst>
          </p:cNvPr>
          <p:cNvSpPr txBox="1"/>
          <p:nvPr/>
        </p:nvSpPr>
        <p:spPr>
          <a:xfrm>
            <a:off x="3597936" y="3515247"/>
            <a:ext cx="1935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1400" err="1">
                <a:solidFill>
                  <a:schemeClr val="bg1"/>
                </a:solidFill>
              </a:rPr>
              <a:t>Hard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to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find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nearby</a:t>
            </a:r>
            <a:r>
              <a:rPr lang="hu-HU" sz="1400">
                <a:solidFill>
                  <a:schemeClr val="bg1"/>
                </a:solidFill>
              </a:rPr>
              <a:t> </a:t>
            </a:r>
            <a:r>
              <a:rPr lang="hu-HU" sz="1400" err="1">
                <a:solidFill>
                  <a:schemeClr val="bg1"/>
                </a:solidFill>
              </a:rPr>
              <a:t>shelters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EFF5D9-8E87-4B7D-90C7-C1D899FB8A82}"/>
              </a:ext>
            </a:extLst>
          </p:cNvPr>
          <p:cNvSpPr txBox="1"/>
          <p:nvPr/>
        </p:nvSpPr>
        <p:spPr>
          <a:xfrm>
            <a:off x="6725370" y="3515246"/>
            <a:ext cx="1935000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shelter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endParaRPr lang="hu-H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7439B-BF05-40CB-A914-299C551AA92E}"/>
              </a:ext>
            </a:extLst>
          </p:cNvPr>
          <p:cNvSpPr txBox="1"/>
          <p:nvPr/>
        </p:nvSpPr>
        <p:spPr>
          <a:xfrm>
            <a:off x="9660603" y="3491453"/>
            <a:ext cx="1935000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mismatched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unsuccesful</a:t>
            </a:r>
            <a:r>
              <a:rPr lang="hu-H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adoptions</a:t>
            </a:r>
            <a:endParaRPr lang="hu-H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0ED8098E-DA69-4EAA-9D98-EB7B9E0F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latin typeface="Times New Roman"/>
                <a:cs typeface="Times New Roman"/>
              </a:rPr>
              <a:t>Our</a:t>
            </a:r>
            <a:r>
              <a:rPr lang="hu-HU">
                <a:latin typeface="Times New Roman"/>
                <a:cs typeface="Times New Roman"/>
              </a:rPr>
              <a:t> project </a:t>
            </a:r>
            <a:r>
              <a:rPr lang="hu-HU" err="1">
                <a:latin typeface="Times New Roman"/>
                <a:cs typeface="Times New Roman"/>
              </a:rPr>
              <a:t>aim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to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solve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the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following</a:t>
            </a:r>
            <a:r>
              <a:rPr lang="hu-HU">
                <a:latin typeface="Times New Roman"/>
                <a:cs typeface="Times New Roman"/>
              </a:rPr>
              <a:t> </a:t>
            </a:r>
            <a:r>
              <a:rPr lang="hu-HU" err="1">
                <a:latin typeface="Times New Roman"/>
                <a:cs typeface="Times New Roman"/>
              </a:rPr>
              <a:t>problems</a:t>
            </a:r>
            <a:r>
              <a:rPr lang="hu-HU">
                <a:latin typeface="Times New Roman"/>
                <a:cs typeface="Times New Roman"/>
              </a:rPr>
              <a:t>:</a:t>
            </a:r>
            <a:endParaRPr lang="ru-RU" b="1">
              <a:latin typeface="Times New Roman"/>
              <a:cs typeface="Times New Roman"/>
            </a:endParaRPr>
          </a:p>
        </p:txBody>
      </p:sp>
      <p:sp>
        <p:nvSpPr>
          <p:cNvPr id="35" name="Арка 34">
            <a:extLst>
              <a:ext uri="{FF2B5EF4-FFF2-40B4-BE49-F238E27FC236}">
                <a16:creationId xmlns:a16="http://schemas.microsoft.com/office/drawing/2014/main" id="{B78E94E6-E4B4-4FAF-9B10-BD461C279F13}"/>
              </a:ext>
            </a:extLst>
          </p:cNvPr>
          <p:cNvSpPr/>
          <p:nvPr/>
        </p:nvSpPr>
        <p:spPr>
          <a:xfrm rot="6367628">
            <a:off x="3100283" y="1909886"/>
            <a:ext cx="3018229" cy="3018229"/>
          </a:xfrm>
          <a:prstGeom prst="blockArc">
            <a:avLst>
              <a:gd name="adj1" fmla="val 9964833"/>
              <a:gd name="adj2" fmla="val 2939378"/>
              <a:gd name="adj3" fmla="val 2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Арка 35">
            <a:extLst>
              <a:ext uri="{FF2B5EF4-FFF2-40B4-BE49-F238E27FC236}">
                <a16:creationId xmlns:a16="http://schemas.microsoft.com/office/drawing/2014/main" id="{FF541568-1DB4-4059-9E31-FC226BD1B835}"/>
              </a:ext>
            </a:extLst>
          </p:cNvPr>
          <p:cNvSpPr/>
          <p:nvPr/>
        </p:nvSpPr>
        <p:spPr>
          <a:xfrm rot="16639518">
            <a:off x="26305" y="1919886"/>
            <a:ext cx="3018229" cy="3018229"/>
          </a:xfrm>
          <a:prstGeom prst="blockArc">
            <a:avLst>
              <a:gd name="adj1" fmla="val 9964833"/>
              <a:gd name="adj2" fmla="val 2939378"/>
              <a:gd name="adj3" fmla="val 2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Арка 36">
            <a:extLst>
              <a:ext uri="{FF2B5EF4-FFF2-40B4-BE49-F238E27FC236}">
                <a16:creationId xmlns:a16="http://schemas.microsoft.com/office/drawing/2014/main" id="{6CD49B5D-17E5-459A-B65D-40EA624A2AF7}"/>
              </a:ext>
            </a:extLst>
          </p:cNvPr>
          <p:cNvSpPr/>
          <p:nvPr/>
        </p:nvSpPr>
        <p:spPr>
          <a:xfrm rot="17095771">
            <a:off x="6195544" y="1909885"/>
            <a:ext cx="3018229" cy="3018229"/>
          </a:xfrm>
          <a:prstGeom prst="blockArc">
            <a:avLst>
              <a:gd name="adj1" fmla="val 9964833"/>
              <a:gd name="adj2" fmla="val 2939378"/>
              <a:gd name="adj3" fmla="val 2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Арка 37">
            <a:extLst>
              <a:ext uri="{FF2B5EF4-FFF2-40B4-BE49-F238E27FC236}">
                <a16:creationId xmlns:a16="http://schemas.microsoft.com/office/drawing/2014/main" id="{961AD73B-441F-4F8D-9554-8719D8170E9F}"/>
              </a:ext>
            </a:extLst>
          </p:cNvPr>
          <p:cNvSpPr/>
          <p:nvPr/>
        </p:nvSpPr>
        <p:spPr>
          <a:xfrm rot="5809858">
            <a:off x="9118988" y="1909884"/>
            <a:ext cx="3018229" cy="3018229"/>
          </a:xfrm>
          <a:prstGeom prst="blockArc">
            <a:avLst>
              <a:gd name="adj1" fmla="val 9964833"/>
              <a:gd name="adj2" fmla="val 2939378"/>
              <a:gd name="adj3" fmla="val 2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440BF-28E4-41FF-8039-77F2BE1ECA9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09638" y="2374611"/>
            <a:ext cx="851562" cy="8515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142638-EE5C-4912-BEA7-EF9C7A3386D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140064" y="2374611"/>
            <a:ext cx="851562" cy="8515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B79B8F-DE0A-4E21-83D0-AFFB3D92150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278877" y="2374611"/>
            <a:ext cx="851562" cy="8515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BC7166-D48B-427E-A89A-18B769F336C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0236395" y="2407172"/>
            <a:ext cx="780599" cy="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70994-D90E-45F7-9033-FA6E24A3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solidFill>
                  <a:schemeClr val="tx1"/>
                </a:solidFill>
              </a:rPr>
              <a:t>Work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distribution</a:t>
            </a:r>
            <a:r>
              <a:rPr lang="hu-HU">
                <a:solidFill>
                  <a:schemeClr val="tx1"/>
                </a:solidFill>
              </a:rPr>
              <a:t>:</a:t>
            </a:r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492CA6F5-8042-52B2-F1EE-97EE15BC9138}"/>
              </a:ext>
            </a:extLst>
          </p:cNvPr>
          <p:cNvGrpSpPr/>
          <p:nvPr/>
        </p:nvGrpSpPr>
        <p:grpSpPr>
          <a:xfrm>
            <a:off x="1351810" y="2024892"/>
            <a:ext cx="2165737" cy="3780000"/>
            <a:chOff x="688463" y="2079000"/>
            <a:chExt cx="2165737" cy="3780000"/>
          </a:xfrm>
        </p:grpSpPr>
        <p:sp>
          <p:nvSpPr>
            <p:cNvPr id="4" name="Прямоугольный треугольник 3">
              <a:extLst>
                <a:ext uri="{FF2B5EF4-FFF2-40B4-BE49-F238E27FC236}">
                  <a16:creationId xmlns:a16="http://schemas.microsoft.com/office/drawing/2014/main" id="{31EDF3FE-86B0-46E9-83D6-97DE595E7AAB}"/>
                </a:ext>
              </a:extLst>
            </p:cNvPr>
            <p:cNvSpPr/>
            <p:nvPr/>
          </p:nvSpPr>
          <p:spPr>
            <a:xfrm rot="16200000">
              <a:off x="688463" y="2079112"/>
              <a:ext cx="179794" cy="17957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: скругленные верхние углы 4">
              <a:extLst>
                <a:ext uri="{FF2B5EF4-FFF2-40B4-BE49-F238E27FC236}">
                  <a16:creationId xmlns:a16="http://schemas.microsoft.com/office/drawing/2014/main" id="{0B2BA595-0A45-47C6-AE67-09B07D77EE32}"/>
                </a:ext>
              </a:extLst>
            </p:cNvPr>
            <p:cNvSpPr/>
            <p:nvPr/>
          </p:nvSpPr>
          <p:spPr>
            <a:xfrm rot="5400000">
              <a:off x="-31425" y="2973375"/>
              <a:ext cx="3780000" cy="1991250"/>
            </a:xfrm>
            <a:prstGeom prst="round2SameRect">
              <a:avLst>
                <a:gd name="adj1" fmla="val 11028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верхние углы 5">
              <a:extLst>
                <a:ext uri="{FF2B5EF4-FFF2-40B4-BE49-F238E27FC236}">
                  <a16:creationId xmlns:a16="http://schemas.microsoft.com/office/drawing/2014/main" id="{F7F671EB-366E-4335-9AB9-93FE2D3D2980}"/>
                </a:ext>
              </a:extLst>
            </p:cNvPr>
            <p:cNvSpPr/>
            <p:nvPr/>
          </p:nvSpPr>
          <p:spPr>
            <a:xfrm rot="5400000">
              <a:off x="1346700" y="1600875"/>
              <a:ext cx="675000" cy="1991250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ый треугольник 6">
              <a:extLst>
                <a:ext uri="{FF2B5EF4-FFF2-40B4-BE49-F238E27FC236}">
                  <a16:creationId xmlns:a16="http://schemas.microsoft.com/office/drawing/2014/main" id="{70F681F1-F8D7-4A70-AF31-3C2CAB5DDF9A}"/>
                </a:ext>
              </a:extLst>
            </p:cNvPr>
            <p:cNvSpPr/>
            <p:nvPr/>
          </p:nvSpPr>
          <p:spPr>
            <a:xfrm rot="10800000">
              <a:off x="688463" y="2934000"/>
              <a:ext cx="179794" cy="17957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1AAC0-3901-4A11-AF5D-E73F86163516}"/>
                </a:ext>
              </a:extLst>
            </p:cNvPr>
            <p:cNvSpPr txBox="1"/>
            <p:nvPr/>
          </p:nvSpPr>
          <p:spPr>
            <a:xfrm>
              <a:off x="1145048" y="3161661"/>
              <a:ext cx="1427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sz="2000" b="1"/>
                <a:t>Szili Bettina</a:t>
              </a:r>
              <a:endParaRPr lang="ru-RU" sz="2000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7CD797-9F69-4F88-8505-08950BC88B73}"/>
                </a:ext>
              </a:extLst>
            </p:cNvPr>
            <p:cNvSpPr txBox="1"/>
            <p:nvPr/>
          </p:nvSpPr>
          <p:spPr>
            <a:xfrm>
              <a:off x="1037325" y="3680336"/>
              <a:ext cx="1642500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hu-HU" sz="1400"/>
                <a:t>Frontend, webdesign, project </a:t>
              </a:r>
              <a:r>
                <a:rPr lang="hu-HU" sz="1400" err="1"/>
                <a:t>manager</a:t>
              </a:r>
              <a:endParaRPr lang="ru-RU" sz="1400" err="1"/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058E9F0-D239-4039-B87B-F9C292AD390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50" y="4914000"/>
              <a:ext cx="1569375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6AE77E-706E-47C5-B0B9-85B2A02D1BCB}"/>
                </a:ext>
              </a:extLst>
            </p:cNvPr>
            <p:cNvSpPr txBox="1"/>
            <p:nvPr/>
          </p:nvSpPr>
          <p:spPr>
            <a:xfrm>
              <a:off x="778359" y="2339712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E9B11355-32C4-534C-E922-E4E34F7389E1}"/>
              </a:ext>
            </a:extLst>
          </p:cNvPr>
          <p:cNvGrpSpPr/>
          <p:nvPr/>
        </p:nvGrpSpPr>
        <p:grpSpPr>
          <a:xfrm>
            <a:off x="5013131" y="2079000"/>
            <a:ext cx="2165737" cy="3780000"/>
            <a:chOff x="3539063" y="2079000"/>
            <a:chExt cx="2165737" cy="3780000"/>
          </a:xfrm>
        </p:grpSpPr>
        <p:sp>
          <p:nvSpPr>
            <p:cNvPr id="19" name="Прямоугольный треугольник 18">
              <a:extLst>
                <a:ext uri="{FF2B5EF4-FFF2-40B4-BE49-F238E27FC236}">
                  <a16:creationId xmlns:a16="http://schemas.microsoft.com/office/drawing/2014/main" id="{E448CAB4-DD95-4EBE-843C-AB1B470A4A0D}"/>
                </a:ext>
              </a:extLst>
            </p:cNvPr>
            <p:cNvSpPr/>
            <p:nvPr/>
          </p:nvSpPr>
          <p:spPr>
            <a:xfrm rot="16200000">
              <a:off x="3539063" y="2079112"/>
              <a:ext cx="179794" cy="17957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: скругленные верхние углы 19">
              <a:extLst>
                <a:ext uri="{FF2B5EF4-FFF2-40B4-BE49-F238E27FC236}">
                  <a16:creationId xmlns:a16="http://schemas.microsoft.com/office/drawing/2014/main" id="{EB48B667-8154-44FF-B4E2-F9B8357CA457}"/>
                </a:ext>
              </a:extLst>
            </p:cNvPr>
            <p:cNvSpPr/>
            <p:nvPr/>
          </p:nvSpPr>
          <p:spPr>
            <a:xfrm rot="5400000">
              <a:off x="2819175" y="2973375"/>
              <a:ext cx="3780000" cy="1991250"/>
            </a:xfrm>
            <a:prstGeom prst="round2SameRect">
              <a:avLst>
                <a:gd name="adj1" fmla="val 11028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: скругленные верхние углы 20">
              <a:extLst>
                <a:ext uri="{FF2B5EF4-FFF2-40B4-BE49-F238E27FC236}">
                  <a16:creationId xmlns:a16="http://schemas.microsoft.com/office/drawing/2014/main" id="{08F4F047-696C-495B-B85D-23B084653CC3}"/>
                </a:ext>
              </a:extLst>
            </p:cNvPr>
            <p:cNvSpPr/>
            <p:nvPr/>
          </p:nvSpPr>
          <p:spPr>
            <a:xfrm rot="5400000">
              <a:off x="4197300" y="1600875"/>
              <a:ext cx="675000" cy="1991250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ый треугольник 21">
              <a:extLst>
                <a:ext uri="{FF2B5EF4-FFF2-40B4-BE49-F238E27FC236}">
                  <a16:creationId xmlns:a16="http://schemas.microsoft.com/office/drawing/2014/main" id="{78EB05CD-FD69-4C13-BB87-70A73A7FFCC2}"/>
                </a:ext>
              </a:extLst>
            </p:cNvPr>
            <p:cNvSpPr/>
            <p:nvPr/>
          </p:nvSpPr>
          <p:spPr>
            <a:xfrm rot="10800000">
              <a:off x="3539063" y="2934000"/>
              <a:ext cx="179794" cy="17957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910FBE-4AAE-4CB2-A0B7-BD48DD1FBC47}"/>
                </a:ext>
              </a:extLst>
            </p:cNvPr>
            <p:cNvSpPr txBox="1"/>
            <p:nvPr/>
          </p:nvSpPr>
          <p:spPr>
            <a:xfrm>
              <a:off x="3768759" y="3161661"/>
              <a:ext cx="1880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sz="2000" b="1"/>
                <a:t>Rákóczi Viktória</a:t>
              </a:r>
              <a:endParaRPr lang="ru-RU" sz="2000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5595CB-61C7-4E3F-B159-B21C13980923}"/>
                </a:ext>
              </a:extLst>
            </p:cNvPr>
            <p:cNvSpPr txBox="1"/>
            <p:nvPr/>
          </p:nvSpPr>
          <p:spPr>
            <a:xfrm>
              <a:off x="3887925" y="3635543"/>
              <a:ext cx="164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/>
                <a:t>Backend, Testing</a:t>
              </a:r>
              <a:endParaRPr lang="ru-RU" sz="1400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A55159E-AFCA-435D-AEF8-2CABC29DE45B}"/>
                </a:ext>
              </a:extLst>
            </p:cNvPr>
            <p:cNvCxnSpPr>
              <a:cxnSpLocks/>
            </p:cNvCxnSpPr>
            <p:nvPr/>
          </p:nvCxnSpPr>
          <p:spPr>
            <a:xfrm>
              <a:off x="3961050" y="4914000"/>
              <a:ext cx="1569375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5DA114-8BDC-42DD-8BE1-2CBF96C6D821}"/>
                </a:ext>
              </a:extLst>
            </p:cNvPr>
            <p:cNvSpPr txBox="1"/>
            <p:nvPr/>
          </p:nvSpPr>
          <p:spPr>
            <a:xfrm>
              <a:off x="3691507" y="2324320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83F2DEE0-A55C-4BCA-D1C6-96B9AC4C4722}"/>
              </a:ext>
            </a:extLst>
          </p:cNvPr>
          <p:cNvGrpSpPr/>
          <p:nvPr/>
        </p:nvGrpSpPr>
        <p:grpSpPr>
          <a:xfrm>
            <a:off x="8701911" y="2159668"/>
            <a:ext cx="2165737" cy="3780000"/>
            <a:chOff x="6389663" y="2079000"/>
            <a:chExt cx="2165737" cy="3780000"/>
          </a:xfrm>
        </p:grpSpPr>
        <p:sp>
          <p:nvSpPr>
            <p:cNvPr id="33" name="Прямоугольный треугольник 32">
              <a:extLst>
                <a:ext uri="{FF2B5EF4-FFF2-40B4-BE49-F238E27FC236}">
                  <a16:creationId xmlns:a16="http://schemas.microsoft.com/office/drawing/2014/main" id="{3966F74A-3F31-4FCF-956F-2D0B7114B1F2}"/>
                </a:ext>
              </a:extLst>
            </p:cNvPr>
            <p:cNvSpPr/>
            <p:nvPr/>
          </p:nvSpPr>
          <p:spPr>
            <a:xfrm rot="16200000">
              <a:off x="6389663" y="2079112"/>
              <a:ext cx="179794" cy="17957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: скругленные верхние углы 33">
              <a:extLst>
                <a:ext uri="{FF2B5EF4-FFF2-40B4-BE49-F238E27FC236}">
                  <a16:creationId xmlns:a16="http://schemas.microsoft.com/office/drawing/2014/main" id="{E829776C-965B-487E-86D8-06C9B69416CB}"/>
                </a:ext>
              </a:extLst>
            </p:cNvPr>
            <p:cNvSpPr/>
            <p:nvPr/>
          </p:nvSpPr>
          <p:spPr>
            <a:xfrm rot="5400000">
              <a:off x="5669775" y="2973375"/>
              <a:ext cx="3780000" cy="1991250"/>
            </a:xfrm>
            <a:prstGeom prst="round2SameRect">
              <a:avLst>
                <a:gd name="adj1" fmla="val 11028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верхние углы 34">
              <a:extLst>
                <a:ext uri="{FF2B5EF4-FFF2-40B4-BE49-F238E27FC236}">
                  <a16:creationId xmlns:a16="http://schemas.microsoft.com/office/drawing/2014/main" id="{0B0C7FBA-578A-472D-8430-F0B1BC305A13}"/>
                </a:ext>
              </a:extLst>
            </p:cNvPr>
            <p:cNvSpPr/>
            <p:nvPr/>
          </p:nvSpPr>
          <p:spPr>
            <a:xfrm rot="5400000">
              <a:off x="7047900" y="1600875"/>
              <a:ext cx="675000" cy="1991250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ый треугольник 35">
              <a:extLst>
                <a:ext uri="{FF2B5EF4-FFF2-40B4-BE49-F238E27FC236}">
                  <a16:creationId xmlns:a16="http://schemas.microsoft.com/office/drawing/2014/main" id="{9B530CF0-B937-4FF8-AD54-91604566D4E8}"/>
                </a:ext>
              </a:extLst>
            </p:cNvPr>
            <p:cNvSpPr/>
            <p:nvPr/>
          </p:nvSpPr>
          <p:spPr>
            <a:xfrm rot="10800000">
              <a:off x="6389663" y="2934000"/>
              <a:ext cx="179794" cy="17957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F36BC8-59B4-4AF3-8379-0D21B5724919}"/>
                </a:ext>
              </a:extLst>
            </p:cNvPr>
            <p:cNvSpPr txBox="1"/>
            <p:nvPr/>
          </p:nvSpPr>
          <p:spPr>
            <a:xfrm>
              <a:off x="6869718" y="3161661"/>
              <a:ext cx="1380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sz="2000" b="1"/>
                <a:t>Petrás Kata</a:t>
              </a:r>
              <a:endParaRPr lang="ru-RU" sz="20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FCD8BD-BA97-4A88-9614-58B59E2C29B7}"/>
                </a:ext>
              </a:extLst>
            </p:cNvPr>
            <p:cNvSpPr txBox="1"/>
            <p:nvPr/>
          </p:nvSpPr>
          <p:spPr>
            <a:xfrm>
              <a:off x="6738525" y="3680336"/>
              <a:ext cx="164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err="1"/>
                <a:t>Content</a:t>
              </a:r>
              <a:r>
                <a:rPr lang="hu-HU" sz="1400"/>
                <a:t>, </a:t>
              </a:r>
              <a:r>
                <a:rPr lang="hu-HU" sz="1400" err="1"/>
                <a:t>Database</a:t>
              </a:r>
              <a:endParaRPr lang="ru-RU" sz="1400"/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1171453-1BDA-40ED-922B-FF45D249CE0E}"/>
                </a:ext>
              </a:extLst>
            </p:cNvPr>
            <p:cNvCxnSpPr>
              <a:cxnSpLocks/>
            </p:cNvCxnSpPr>
            <p:nvPr/>
          </p:nvCxnSpPr>
          <p:spPr>
            <a:xfrm>
              <a:off x="6811650" y="4914000"/>
              <a:ext cx="1569375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0C29AF-1634-40E1-BA22-FCA7D786B13A}"/>
                </a:ext>
              </a:extLst>
            </p:cNvPr>
            <p:cNvSpPr txBox="1"/>
            <p:nvPr/>
          </p:nvSpPr>
          <p:spPr>
            <a:xfrm>
              <a:off x="6537599" y="2305278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5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E9FCC-953E-C141-2A44-9359B63C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EF429AE-6C47-0D13-5807-99F97F42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</a:rPr>
              <a:t>Technologies used:</a:t>
            </a:r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58DEF9AE-AED0-8B0F-6243-D66F80F4A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9479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2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1C0E26-7154-4CD9-A037-93EE661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6081713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>
                <a:solidFill>
                  <a:schemeClr val="tx1"/>
                </a:solidFill>
              </a:rPr>
              <a:t>Project </a:t>
            </a:r>
            <a:r>
              <a:rPr lang="en-US" sz="6100" b="1" err="1">
                <a:solidFill>
                  <a:schemeClr val="tx1"/>
                </a:solidFill>
              </a:rPr>
              <a:t>managment</a:t>
            </a:r>
            <a:r>
              <a:rPr lang="en-US" sz="6100" b="1">
                <a:solidFill>
                  <a:schemeClr val="tx1"/>
                </a:solidFill>
              </a:rPr>
              <a:t> and Teamwork:</a:t>
            </a:r>
            <a:br>
              <a:rPr lang="en-US" sz="6100" b="1"/>
            </a:br>
            <a:endParaRPr lang="en-US" sz="6100">
              <a:solidFill>
                <a:srgbClr val="FFFFFF"/>
              </a:solidFill>
            </a:endParaRPr>
          </a:p>
        </p:txBody>
      </p:sp>
      <p:pic>
        <p:nvPicPr>
          <p:cNvPr id="192" name="Kép helye 191" descr="Jira Logo PNG Vector (SVG) Free Download">
            <a:extLst>
              <a:ext uri="{FF2B5EF4-FFF2-40B4-BE49-F238E27FC236}">
                <a16:creationId xmlns:a16="http://schemas.microsoft.com/office/drawing/2014/main" id="{85076EF7-EA58-B79D-82EA-4F03386834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9766" b="29766"/>
          <a:stretch/>
        </p:blipFill>
        <p:spPr>
          <a:xfrm>
            <a:off x="7907654" y="939900"/>
            <a:ext cx="3931920" cy="1591169"/>
          </a:xfrm>
          <a:prstGeom prst="rect">
            <a:avLst/>
          </a:prstGeom>
        </p:spPr>
      </p:pic>
      <p:sp>
        <p:nvSpPr>
          <p:cNvPr id="213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Kép 192" descr="GitHub Logo, symbol, meaning, history, PNG, brand">
            <a:extLst>
              <a:ext uri="{FF2B5EF4-FFF2-40B4-BE49-F238E27FC236}">
                <a16:creationId xmlns:a16="http://schemas.microsoft.com/office/drawing/2014/main" id="{FB4315F9-991F-B568-35A6-64C577D1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54" y="3798477"/>
            <a:ext cx="3931920" cy="2211705"/>
          </a:xfrm>
          <a:prstGeom prst="rect">
            <a:avLst/>
          </a:prstGeom>
        </p:spPr>
      </p:pic>
      <p:sp>
        <p:nvSpPr>
          <p:cNvPr id="194" name="Szövegdoboz 193">
            <a:extLst>
              <a:ext uri="{FF2B5EF4-FFF2-40B4-BE49-F238E27FC236}">
                <a16:creationId xmlns:a16="http://schemas.microsoft.com/office/drawing/2014/main" id="{6D74A853-1A88-0030-CBD2-5EBC041FBA73}"/>
              </a:ext>
            </a:extLst>
          </p:cNvPr>
          <p:cNvSpPr txBox="1"/>
          <p:nvPr/>
        </p:nvSpPr>
        <p:spPr>
          <a:xfrm>
            <a:off x="745475" y="4733242"/>
            <a:ext cx="56308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err="1">
                <a:ea typeface="Calibri"/>
                <a:cs typeface="Calibri"/>
              </a:rPr>
              <a:t>For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sharing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our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work</a:t>
            </a:r>
            <a:r>
              <a:rPr lang="hu-HU" sz="2400">
                <a:ea typeface="Calibri"/>
                <a:cs typeface="Calibri"/>
              </a:rPr>
              <a:t>: GitHub</a:t>
            </a:r>
          </a:p>
          <a:p>
            <a:r>
              <a:rPr lang="hu-HU" sz="2400" err="1">
                <a:ea typeface="Calibri"/>
                <a:cs typeface="Calibri"/>
              </a:rPr>
              <a:t>For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tracking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our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work</a:t>
            </a:r>
            <a:r>
              <a:rPr lang="hu-HU" sz="2400">
                <a:ea typeface="Calibri"/>
                <a:cs typeface="Calibri"/>
              </a:rPr>
              <a:t> </a:t>
            </a:r>
            <a:r>
              <a:rPr lang="hu-HU" sz="2400" err="1">
                <a:ea typeface="Calibri"/>
                <a:cs typeface="Calibri"/>
              </a:rPr>
              <a:t>progress</a:t>
            </a:r>
            <a:r>
              <a:rPr lang="hu-HU" sz="2400">
                <a:ea typeface="Calibri"/>
                <a:cs typeface="Calibri"/>
              </a:rPr>
              <a:t>: </a:t>
            </a:r>
            <a:r>
              <a:rPr lang="hu-HU" sz="2400" err="1">
                <a:ea typeface="Calibri"/>
                <a:cs typeface="Calibri"/>
              </a:rPr>
              <a:t>Jira</a:t>
            </a:r>
            <a:endParaRPr lang="hu-HU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31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5111-7456-E4BC-292A-2BCBB1B9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411FEF9-D943-AAF8-5DDF-DC69E7D2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err="1">
                <a:solidFill>
                  <a:schemeClr val="tx1"/>
                </a:solidFill>
                <a:ea typeface="Calibri Light"/>
                <a:cs typeface="Calibri Light"/>
              </a:rPr>
              <a:t>Github</a:t>
            </a:r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:</a:t>
            </a:r>
          </a:p>
        </p:txBody>
      </p:sp>
      <p:pic>
        <p:nvPicPr>
          <p:cNvPr id="3" name="Kép 2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DE05733-ECA7-3F88-E527-A0112A9C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96" y="1441943"/>
            <a:ext cx="8986244" cy="5236713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0CDB79-AEB2-DD67-0095-C497CCFBFE73}"/>
              </a:ext>
            </a:extLst>
          </p:cNvPr>
          <p:cNvSpPr txBox="1"/>
          <p:nvPr/>
        </p:nvSpPr>
        <p:spPr>
          <a:xfrm>
            <a:off x="4061372" y="761468"/>
            <a:ext cx="30258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2800"/>
              <a:t>Backend </a:t>
            </a:r>
            <a:r>
              <a:rPr lang="hu-HU" sz="2800" err="1"/>
              <a:t>branch</a:t>
            </a:r>
            <a:endParaRPr lang="hu-HU" sz="28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6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26F0B-A27C-1496-1FA8-026883512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0F2FB1-1150-6072-1A80-B44ADABC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err="1">
                <a:solidFill>
                  <a:schemeClr val="tx1"/>
                </a:solidFill>
                <a:ea typeface="Calibri Light"/>
                <a:cs typeface="Calibri Light"/>
              </a:rPr>
              <a:t>Github</a:t>
            </a:r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:</a:t>
            </a:r>
          </a:p>
        </p:txBody>
      </p:sp>
      <p:pic>
        <p:nvPicPr>
          <p:cNvPr id="3" name="Kép 2" descr="A képen szöveg, szoftver, szám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B3ADECB-C070-250E-1C25-905852B19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4" y="1456267"/>
            <a:ext cx="9167939" cy="518223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1B18C26-F1E2-6FDA-AB78-212E32794C1B}"/>
              </a:ext>
            </a:extLst>
          </p:cNvPr>
          <p:cNvSpPr txBox="1"/>
          <p:nvPr/>
        </p:nvSpPr>
        <p:spPr>
          <a:xfrm>
            <a:off x="4061372" y="761468"/>
            <a:ext cx="30258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2800" err="1"/>
              <a:t>Database</a:t>
            </a:r>
            <a:r>
              <a:rPr lang="hu-HU" sz="2800"/>
              <a:t> </a:t>
            </a:r>
            <a:r>
              <a:rPr lang="hu-HU" sz="2800" err="1"/>
              <a:t>branch</a:t>
            </a:r>
            <a:endParaRPr lang="hu-HU" sz="28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54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A7D3C-CD1E-4D00-63E4-7E3F35010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35F11F-C3AD-ECBF-B4E8-81CC8EE6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err="1">
                <a:solidFill>
                  <a:schemeClr val="tx1"/>
                </a:solidFill>
                <a:ea typeface="Calibri Light"/>
                <a:cs typeface="Calibri Light"/>
              </a:rPr>
              <a:t>Github</a:t>
            </a:r>
            <a:r>
              <a:rPr lang="en-US" sz="5400">
                <a:solidFill>
                  <a:schemeClr val="tx1"/>
                </a:solidFill>
                <a:ea typeface="Calibri Light"/>
                <a:cs typeface="Calibri Light"/>
              </a:rPr>
              <a:t>:</a:t>
            </a:r>
          </a:p>
        </p:txBody>
      </p:sp>
      <p:pic>
        <p:nvPicPr>
          <p:cNvPr id="3" name="Kép 2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8A415F8-BF8E-B23F-044D-25923FBD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83" y="1518561"/>
            <a:ext cx="7810956" cy="510930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B3C9D16-CD84-4FDE-85CE-E4B4E26B2F67}"/>
              </a:ext>
            </a:extLst>
          </p:cNvPr>
          <p:cNvSpPr txBox="1"/>
          <p:nvPr/>
        </p:nvSpPr>
        <p:spPr>
          <a:xfrm>
            <a:off x="4061372" y="761468"/>
            <a:ext cx="30258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2800"/>
              <a:t>Frontend </a:t>
            </a:r>
            <a:r>
              <a:rPr lang="hu-HU" sz="2800" err="1"/>
              <a:t>branch</a:t>
            </a:r>
            <a:endParaRPr lang="hu-HU" sz="28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09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6">
      <a:dk1>
        <a:srgbClr val="000000"/>
      </a:dk1>
      <a:lt1>
        <a:srgbClr val="FFFFFF"/>
      </a:lt1>
      <a:dk2>
        <a:srgbClr val="593A2E"/>
      </a:dk2>
      <a:lt2>
        <a:srgbClr val="C49060"/>
      </a:lt2>
      <a:accent1>
        <a:srgbClr val="593A2E"/>
      </a:accent1>
      <a:accent2>
        <a:srgbClr val="C49060"/>
      </a:accent2>
      <a:accent3>
        <a:srgbClr val="F2C49B"/>
      </a:accent3>
      <a:accent4>
        <a:srgbClr val="484735"/>
      </a:accent4>
      <a:accent5>
        <a:srgbClr val="BACBD9"/>
      </a:accent5>
      <a:accent6>
        <a:srgbClr val="838C3F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Szélesvásznú</PresentationFormat>
  <Paragraphs>71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Times New Roman</vt:lpstr>
      <vt:lpstr>Тема Office</vt:lpstr>
      <vt:lpstr>MancsTárs  </vt:lpstr>
      <vt:lpstr>PowerPoint-bemutató</vt:lpstr>
      <vt:lpstr>Our project aim to solve the following problems:</vt:lpstr>
      <vt:lpstr>Work distribution:</vt:lpstr>
      <vt:lpstr>Technologies used:</vt:lpstr>
      <vt:lpstr>Project managment and Teamwork: </vt:lpstr>
      <vt:lpstr>Github:</vt:lpstr>
      <vt:lpstr>Github:</vt:lpstr>
      <vt:lpstr>Github:</vt:lpstr>
      <vt:lpstr>Jira:</vt:lpstr>
      <vt:lpstr>Webdesign</vt:lpstr>
      <vt:lpstr>User functions:</vt:lpstr>
      <vt:lpstr>User interface:</vt:lpstr>
      <vt:lpstr>User interface:</vt:lpstr>
      <vt:lpstr>Admin functions:</vt:lpstr>
      <vt:lpstr>Admin panel:</vt:lpstr>
      <vt:lpstr>DBDIAGRAM:</vt:lpstr>
      <vt:lpstr>Database:</vt:lpstr>
      <vt:lpstr>Database:</vt:lpstr>
      <vt:lpstr>Database:</vt:lpstr>
      <vt:lpstr>Database:</vt:lpstr>
      <vt:lpstr>Database:</vt:lpstr>
      <vt:lpstr>Rest Api-s:</vt:lpstr>
      <vt:lpstr>PowerPoint-bemutató</vt:lpstr>
      <vt:lpstr>Future plans:</vt:lpstr>
      <vt:lpstr>Thank you for your attention, feel free to ask 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Приют для животных</dc:title>
  <dc:creator>Юрий Козырев</dc:creator>
  <cp:lastModifiedBy>Kata Petrás</cp:lastModifiedBy>
  <cp:revision>2</cp:revision>
  <dcterms:created xsi:type="dcterms:W3CDTF">2020-09-08T17:23:45Z</dcterms:created>
  <dcterms:modified xsi:type="dcterms:W3CDTF">2025-03-24T08:46:41Z</dcterms:modified>
</cp:coreProperties>
</file>